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Lst>
  <p:notesMasterIdLst>
    <p:notesMasterId r:id="rId15"/>
  </p:notesMasterIdLst>
  <p:handoutMasterIdLst>
    <p:handoutMasterId r:id="rId16"/>
  </p:handoutMasterIdLst>
  <p:sldIdLst>
    <p:sldId id="256" r:id="rId2"/>
    <p:sldId id="262" r:id="rId3"/>
    <p:sldId id="263" r:id="rId4"/>
    <p:sldId id="264" r:id="rId5"/>
    <p:sldId id="268" r:id="rId6"/>
    <p:sldId id="257" r:id="rId7"/>
    <p:sldId id="261" r:id="rId8"/>
    <p:sldId id="266" r:id="rId9"/>
    <p:sldId id="259" r:id="rId10"/>
    <p:sldId id="265" r:id="rId11"/>
    <p:sldId id="260" r:id="rId12"/>
    <p:sldId id="267" r:id="rId13"/>
    <p:sldId id="258" r:id="rId14"/>
  </p:sldIdLst>
  <p:sldSz cx="9144000" cy="5143500" type="screen16x9"/>
  <p:notesSz cx="6797675" cy="9926638"/>
  <p:defaultTextStyle>
    <a:defPPr>
      <a:defRPr lang="nl-NL"/>
    </a:defPPr>
    <a:lvl1pPr algn="l" rtl="0" fontAlgn="base">
      <a:spcBef>
        <a:spcPct val="0"/>
      </a:spcBef>
      <a:spcAft>
        <a:spcPct val="0"/>
      </a:spcAft>
      <a:defRPr sz="1428" kern="1200">
        <a:solidFill>
          <a:schemeClr val="tx1"/>
        </a:solidFill>
        <a:latin typeface="Segoe UI Light" charset="0"/>
        <a:ea typeface="+mn-ea"/>
        <a:cs typeface="+mn-cs"/>
      </a:defRPr>
    </a:lvl1pPr>
    <a:lvl2pPr marL="256378" algn="l" rtl="0" fontAlgn="base">
      <a:spcBef>
        <a:spcPct val="0"/>
      </a:spcBef>
      <a:spcAft>
        <a:spcPct val="0"/>
      </a:spcAft>
      <a:defRPr sz="1428" kern="1200">
        <a:solidFill>
          <a:schemeClr val="tx1"/>
        </a:solidFill>
        <a:latin typeface="Segoe UI Light" charset="0"/>
        <a:ea typeface="+mn-ea"/>
        <a:cs typeface="+mn-cs"/>
      </a:defRPr>
    </a:lvl2pPr>
    <a:lvl3pPr marL="512756" algn="l" rtl="0" fontAlgn="base">
      <a:spcBef>
        <a:spcPct val="0"/>
      </a:spcBef>
      <a:spcAft>
        <a:spcPct val="0"/>
      </a:spcAft>
      <a:defRPr sz="1428" kern="1200">
        <a:solidFill>
          <a:schemeClr val="tx1"/>
        </a:solidFill>
        <a:latin typeface="Segoe UI Light" charset="0"/>
        <a:ea typeface="+mn-ea"/>
        <a:cs typeface="+mn-cs"/>
      </a:defRPr>
    </a:lvl3pPr>
    <a:lvl4pPr marL="769134" algn="l" rtl="0" fontAlgn="base">
      <a:spcBef>
        <a:spcPct val="0"/>
      </a:spcBef>
      <a:spcAft>
        <a:spcPct val="0"/>
      </a:spcAft>
      <a:defRPr sz="1428" kern="1200">
        <a:solidFill>
          <a:schemeClr val="tx1"/>
        </a:solidFill>
        <a:latin typeface="Segoe UI Light" charset="0"/>
        <a:ea typeface="+mn-ea"/>
        <a:cs typeface="+mn-cs"/>
      </a:defRPr>
    </a:lvl4pPr>
    <a:lvl5pPr marL="1025512" algn="l" rtl="0" fontAlgn="base">
      <a:spcBef>
        <a:spcPct val="0"/>
      </a:spcBef>
      <a:spcAft>
        <a:spcPct val="0"/>
      </a:spcAft>
      <a:defRPr sz="1428" kern="1200">
        <a:solidFill>
          <a:schemeClr val="tx1"/>
        </a:solidFill>
        <a:latin typeface="Segoe UI Light" charset="0"/>
        <a:ea typeface="+mn-ea"/>
        <a:cs typeface="+mn-cs"/>
      </a:defRPr>
    </a:lvl5pPr>
    <a:lvl6pPr marL="1281890" algn="l" defTabSz="512756" rtl="0" eaLnBrk="1" latinLnBrk="0" hangingPunct="1">
      <a:defRPr sz="1428" kern="1200">
        <a:solidFill>
          <a:schemeClr val="tx1"/>
        </a:solidFill>
        <a:latin typeface="Segoe UI Light" charset="0"/>
        <a:ea typeface="+mn-ea"/>
        <a:cs typeface="+mn-cs"/>
      </a:defRPr>
    </a:lvl6pPr>
    <a:lvl7pPr marL="1538268" algn="l" defTabSz="512756" rtl="0" eaLnBrk="1" latinLnBrk="0" hangingPunct="1">
      <a:defRPr sz="1428" kern="1200">
        <a:solidFill>
          <a:schemeClr val="tx1"/>
        </a:solidFill>
        <a:latin typeface="Segoe UI Light" charset="0"/>
        <a:ea typeface="+mn-ea"/>
        <a:cs typeface="+mn-cs"/>
      </a:defRPr>
    </a:lvl7pPr>
    <a:lvl8pPr marL="1794646" algn="l" defTabSz="512756" rtl="0" eaLnBrk="1" latinLnBrk="0" hangingPunct="1">
      <a:defRPr sz="1428" kern="1200">
        <a:solidFill>
          <a:schemeClr val="tx1"/>
        </a:solidFill>
        <a:latin typeface="Segoe UI Light" charset="0"/>
        <a:ea typeface="+mn-ea"/>
        <a:cs typeface="+mn-cs"/>
      </a:defRPr>
    </a:lvl8pPr>
    <a:lvl9pPr marL="2051024" algn="l" defTabSz="512756" rtl="0" eaLnBrk="1" latinLnBrk="0" hangingPunct="1">
      <a:defRPr sz="1428" kern="1200">
        <a:solidFill>
          <a:schemeClr val="tx1"/>
        </a:solidFill>
        <a:latin typeface="Segoe UI Light" charset="0"/>
        <a:ea typeface="+mn-ea"/>
        <a:cs typeface="+mn-cs"/>
      </a:defRPr>
    </a:lvl9pPr>
  </p:defaultTextStyle>
  <p:extLst>
    <p:ext uri="{EFAFB233-063F-42B5-8137-9DF3F51BA10A}">
      <p15:sldGuideLst xmlns:p15="http://schemas.microsoft.com/office/powerpoint/2012/main">
        <p15:guide id="1" orient="horz" pos="690" userDrawn="1">
          <p15:clr>
            <a:srgbClr val="A4A3A4"/>
          </p15:clr>
        </p15:guide>
        <p15:guide id="2" orient="horz" pos="1816" userDrawn="1">
          <p15:clr>
            <a:srgbClr val="A4A3A4"/>
          </p15:clr>
        </p15:guide>
        <p15:guide id="3" orient="horz" pos="2930" userDrawn="1">
          <p15:clr>
            <a:srgbClr val="A4A3A4"/>
          </p15:clr>
        </p15:guide>
        <p15:guide id="4" pos="586" userDrawn="1">
          <p15:clr>
            <a:srgbClr val="A4A3A4"/>
          </p15:clr>
        </p15:guide>
        <p15:guide id="5" pos="4310" userDrawn="1">
          <p15:clr>
            <a:srgbClr val="A4A3A4"/>
          </p15:clr>
        </p15:guide>
        <p15:guide id="6" pos="2448" userDrawn="1">
          <p15:clr>
            <a:srgbClr val="A4A3A4"/>
          </p15:clr>
        </p15:guide>
        <p15:guide id="7" pos="2383" userDrawn="1">
          <p15:clr>
            <a:srgbClr val="A4A3A4"/>
          </p15:clr>
        </p15:guide>
        <p15:guide id="8" pos="2517" userDrawn="1">
          <p15:clr>
            <a:srgbClr val="A4A3A4"/>
          </p15:clr>
        </p15:guide>
        <p15:guide id="9" pos="2880"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4DA"/>
    <a:srgbClr val="969696"/>
    <a:srgbClr val="1A3877"/>
    <a:srgbClr val="0E1448"/>
    <a:srgbClr val="E9EEF7"/>
    <a:srgbClr val="E7E7F9"/>
    <a:srgbClr val="BABABA"/>
    <a:srgbClr val="5F5F5F"/>
    <a:srgbClr val="3333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7E391A0-2D1B-4843-A833-523D3DFE0340}">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7E391A0-2D1B-4843-A833-523D3DFE0340}" styleName="Berenschot">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6408" autoAdjust="0"/>
  </p:normalViewPr>
  <p:slideViewPr>
    <p:cSldViewPr>
      <p:cViewPr varScale="1">
        <p:scale>
          <a:sx n="150" d="100"/>
          <a:sy n="150" d="100"/>
        </p:scale>
        <p:origin x="456" y="126"/>
      </p:cViewPr>
      <p:guideLst>
        <p:guide orient="horz" pos="690"/>
        <p:guide orient="horz" pos="1816"/>
        <p:guide orient="horz" pos="2930"/>
        <p:guide pos="586"/>
        <p:guide pos="4310"/>
        <p:guide pos="2448"/>
        <p:guide pos="2383"/>
        <p:guide pos="2517"/>
        <p:guide pos="2880"/>
      </p:guideLst>
    </p:cSldViewPr>
  </p:slideViewPr>
  <p:outlineViewPr>
    <p:cViewPr>
      <p:scale>
        <a:sx n="33" d="100"/>
        <a:sy n="33" d="100"/>
      </p:scale>
      <p:origin x="0" y="-6780"/>
    </p:cViewPr>
  </p:outlineViewPr>
  <p:notesTextViewPr>
    <p:cViewPr>
      <p:scale>
        <a:sx n="3" d="2"/>
        <a:sy n="3" d="2"/>
      </p:scale>
      <p:origin x="0" y="0"/>
    </p:cViewPr>
  </p:notesTextViewPr>
  <p:sorterViewPr>
    <p:cViewPr>
      <p:scale>
        <a:sx n="150" d="100"/>
        <a:sy n="150" d="100"/>
      </p:scale>
      <p:origin x="0" y="-17712"/>
    </p:cViewPr>
  </p:sorterViewPr>
  <p:notesViewPr>
    <p:cSldViewPr>
      <p:cViewPr varScale="1">
        <p:scale>
          <a:sx n="94" d="100"/>
          <a:sy n="94" d="100"/>
        </p:scale>
        <p:origin x="4022" y="101"/>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Heekelaar" userId="0a467f88-fafa-4b62-b3c8-1928713db861" providerId="ADAL" clId="{95933483-AA9A-425C-B13E-6547C63442EE}"/>
    <pc:docChg chg="undo custSel addSld delSld modSld sldOrd modMainMaster">
      <pc:chgData name="Martin Heekelaar" userId="0a467f88-fafa-4b62-b3c8-1928713db861" providerId="ADAL" clId="{95933483-AA9A-425C-B13E-6547C63442EE}" dt="2021-10-04T22:12:46.389" v="3741" actId="20577"/>
      <pc:docMkLst>
        <pc:docMk/>
      </pc:docMkLst>
      <pc:sldChg chg="modSp mod">
        <pc:chgData name="Martin Heekelaar" userId="0a467f88-fafa-4b62-b3c8-1928713db861" providerId="ADAL" clId="{95933483-AA9A-425C-B13E-6547C63442EE}" dt="2021-10-04T21:16:26.899" v="2143" actId="20577"/>
        <pc:sldMkLst>
          <pc:docMk/>
          <pc:sldMk cId="3626746883" sldId="256"/>
        </pc:sldMkLst>
        <pc:spChg chg="mod">
          <ac:chgData name="Martin Heekelaar" userId="0a467f88-fafa-4b62-b3c8-1928713db861" providerId="ADAL" clId="{95933483-AA9A-425C-B13E-6547C63442EE}" dt="2021-10-04T21:16:03.836" v="2113"/>
          <ac:spMkLst>
            <pc:docMk/>
            <pc:sldMk cId="3626746883" sldId="256"/>
            <ac:spMk id="2" creationId="{B272E93A-150A-4BFA-9454-CA00152E6B94}"/>
          </ac:spMkLst>
        </pc:spChg>
        <pc:spChg chg="mod">
          <ac:chgData name="Martin Heekelaar" userId="0a467f88-fafa-4b62-b3c8-1928713db861" providerId="ADAL" clId="{95933483-AA9A-425C-B13E-6547C63442EE}" dt="2021-10-04T21:16:20.664" v="2129" actId="20577"/>
          <ac:spMkLst>
            <pc:docMk/>
            <pc:sldMk cId="3626746883" sldId="256"/>
            <ac:spMk id="4" creationId="{3E2A3963-BEF9-4F0F-A2F0-6019FCC5D977}"/>
          </ac:spMkLst>
        </pc:spChg>
        <pc:spChg chg="mod">
          <ac:chgData name="Martin Heekelaar" userId="0a467f88-fafa-4b62-b3c8-1928713db861" providerId="ADAL" clId="{95933483-AA9A-425C-B13E-6547C63442EE}" dt="2021-10-04T21:16:26.899" v="2143" actId="20577"/>
          <ac:spMkLst>
            <pc:docMk/>
            <pc:sldMk cId="3626746883" sldId="256"/>
            <ac:spMk id="5" creationId="{F1252820-B78F-4189-9A52-5F4CDFD39529}"/>
          </ac:spMkLst>
        </pc:spChg>
      </pc:sldChg>
      <pc:sldChg chg="addSp delSp modSp mod ord modAnim">
        <pc:chgData name="Martin Heekelaar" userId="0a467f88-fafa-4b62-b3c8-1928713db861" providerId="ADAL" clId="{95933483-AA9A-425C-B13E-6547C63442EE}" dt="2021-10-04T21:57:17.215" v="3693"/>
        <pc:sldMkLst>
          <pc:docMk/>
          <pc:sldMk cId="1149059774" sldId="257"/>
        </pc:sldMkLst>
        <pc:spChg chg="del mod">
          <ac:chgData name="Martin Heekelaar" userId="0a467f88-fafa-4b62-b3c8-1928713db861" providerId="ADAL" clId="{95933483-AA9A-425C-B13E-6547C63442EE}" dt="2021-10-04T17:54:26.790" v="1"/>
          <ac:spMkLst>
            <pc:docMk/>
            <pc:sldMk cId="1149059774" sldId="257"/>
            <ac:spMk id="2" creationId="{DE91ACF6-467A-4DA7-B39E-7ABE0698335F}"/>
          </ac:spMkLst>
        </pc:spChg>
        <pc:spChg chg="mod">
          <ac:chgData name="Martin Heekelaar" userId="0a467f88-fafa-4b62-b3c8-1928713db861" providerId="ADAL" clId="{95933483-AA9A-425C-B13E-6547C63442EE}" dt="2021-10-04T18:04:27.261" v="67" actId="20577"/>
          <ac:spMkLst>
            <pc:docMk/>
            <pc:sldMk cId="1149059774" sldId="257"/>
            <ac:spMk id="4" creationId="{601C0485-38F8-4D91-A880-3A2CEA197AAF}"/>
          </ac:spMkLst>
        </pc:spChg>
        <pc:picChg chg="add mod">
          <ac:chgData name="Martin Heekelaar" userId="0a467f88-fafa-4b62-b3c8-1928713db861" providerId="ADAL" clId="{95933483-AA9A-425C-B13E-6547C63442EE}" dt="2021-10-04T18:03:35.375" v="11" actId="14100"/>
          <ac:picMkLst>
            <pc:docMk/>
            <pc:sldMk cId="1149059774" sldId="257"/>
            <ac:picMk id="6" creationId="{EE0018A4-6DD0-487B-960C-3FFF505705A1}"/>
          </ac:picMkLst>
        </pc:picChg>
        <pc:picChg chg="add mod">
          <ac:chgData name="Martin Heekelaar" userId="0a467f88-fafa-4b62-b3c8-1928713db861" providerId="ADAL" clId="{95933483-AA9A-425C-B13E-6547C63442EE}" dt="2021-10-04T18:04:39.281" v="68" actId="1076"/>
          <ac:picMkLst>
            <pc:docMk/>
            <pc:sldMk cId="1149059774" sldId="257"/>
            <ac:picMk id="7" creationId="{8DA4B231-9ED1-43B5-90C8-BC02FE5D4922}"/>
          </ac:picMkLst>
        </pc:picChg>
      </pc:sldChg>
      <pc:sldChg chg="addSp delSp modSp mod">
        <pc:chgData name="Martin Heekelaar" userId="0a467f88-fafa-4b62-b3c8-1928713db861" providerId="ADAL" clId="{95933483-AA9A-425C-B13E-6547C63442EE}" dt="2021-10-04T21:37:08.675" v="2616" actId="20577"/>
        <pc:sldMkLst>
          <pc:docMk/>
          <pc:sldMk cId="3424072323" sldId="259"/>
        </pc:sldMkLst>
        <pc:spChg chg="add del">
          <ac:chgData name="Martin Heekelaar" userId="0a467f88-fafa-4b62-b3c8-1928713db861" providerId="ADAL" clId="{95933483-AA9A-425C-B13E-6547C63442EE}" dt="2021-10-04T20:07:51.318" v="479" actId="22"/>
          <ac:spMkLst>
            <pc:docMk/>
            <pc:sldMk cId="3424072323" sldId="259"/>
            <ac:spMk id="2" creationId="{3214E976-75C6-4483-A888-C862051D56A4}"/>
          </ac:spMkLst>
        </pc:spChg>
        <pc:spChg chg="mod">
          <ac:chgData name="Martin Heekelaar" userId="0a467f88-fafa-4b62-b3c8-1928713db861" providerId="ADAL" clId="{95933483-AA9A-425C-B13E-6547C63442EE}" dt="2021-10-04T21:37:08.675" v="2616" actId="20577"/>
          <ac:spMkLst>
            <pc:docMk/>
            <pc:sldMk cId="3424072323" sldId="259"/>
            <ac:spMk id="3" creationId="{48611991-A309-411F-9E4E-0036F2DFEDA9}"/>
          </ac:spMkLst>
        </pc:spChg>
        <pc:spChg chg="add mod">
          <ac:chgData name="Martin Heekelaar" userId="0a467f88-fafa-4b62-b3c8-1928713db861" providerId="ADAL" clId="{95933483-AA9A-425C-B13E-6547C63442EE}" dt="2021-10-04T20:21:32.202" v="1244" actId="6549"/>
          <ac:spMkLst>
            <pc:docMk/>
            <pc:sldMk cId="3424072323" sldId="259"/>
            <ac:spMk id="9" creationId="{F574EF13-768A-4267-8CFF-C4A5395E2520}"/>
          </ac:spMkLst>
        </pc:spChg>
        <pc:picChg chg="add del mod">
          <ac:chgData name="Martin Heekelaar" userId="0a467f88-fafa-4b62-b3c8-1928713db861" providerId="ADAL" clId="{95933483-AA9A-425C-B13E-6547C63442EE}" dt="2021-10-04T20:07:07.402" v="478"/>
          <ac:picMkLst>
            <pc:docMk/>
            <pc:sldMk cId="3424072323" sldId="259"/>
            <ac:picMk id="6" creationId="{23C08DDD-8C7E-4573-9FAD-B9EE560E6927}"/>
          </ac:picMkLst>
        </pc:picChg>
        <pc:picChg chg="add mod ord">
          <ac:chgData name="Martin Heekelaar" userId="0a467f88-fafa-4b62-b3c8-1928713db861" providerId="ADAL" clId="{95933483-AA9A-425C-B13E-6547C63442EE}" dt="2021-10-04T20:11:57.103" v="866" actId="1035"/>
          <ac:picMkLst>
            <pc:docMk/>
            <pc:sldMk cId="3424072323" sldId="259"/>
            <ac:picMk id="8" creationId="{A445689C-96D0-4ECC-BF86-3D98BB60E7A5}"/>
          </ac:picMkLst>
        </pc:picChg>
      </pc:sldChg>
      <pc:sldChg chg="addSp delSp modSp mod">
        <pc:chgData name="Martin Heekelaar" userId="0a467f88-fafa-4b62-b3c8-1928713db861" providerId="ADAL" clId="{95933483-AA9A-425C-B13E-6547C63442EE}" dt="2021-10-04T21:37:31.331" v="2725" actId="20577"/>
        <pc:sldMkLst>
          <pc:docMk/>
          <pc:sldMk cId="891668509" sldId="260"/>
        </pc:sldMkLst>
        <pc:spChg chg="del">
          <ac:chgData name="Martin Heekelaar" userId="0a467f88-fafa-4b62-b3c8-1928713db861" providerId="ADAL" clId="{95933483-AA9A-425C-B13E-6547C63442EE}" dt="2021-10-04T20:25:55.293" v="1396" actId="22"/>
          <ac:spMkLst>
            <pc:docMk/>
            <pc:sldMk cId="891668509" sldId="260"/>
            <ac:spMk id="2" creationId="{F63024B3-8C72-4059-8CAC-44523E141301}"/>
          </ac:spMkLst>
        </pc:spChg>
        <pc:spChg chg="mod">
          <ac:chgData name="Martin Heekelaar" userId="0a467f88-fafa-4b62-b3c8-1928713db861" providerId="ADAL" clId="{95933483-AA9A-425C-B13E-6547C63442EE}" dt="2021-10-04T21:37:31.331" v="2725" actId="20577"/>
          <ac:spMkLst>
            <pc:docMk/>
            <pc:sldMk cId="891668509" sldId="260"/>
            <ac:spMk id="3" creationId="{910FDB99-98B9-4B0C-B49F-8AF321E9B8DE}"/>
          </ac:spMkLst>
        </pc:spChg>
        <pc:spChg chg="add del mod">
          <ac:chgData name="Martin Heekelaar" userId="0a467f88-fafa-4b62-b3c8-1928713db861" providerId="ADAL" clId="{95933483-AA9A-425C-B13E-6547C63442EE}" dt="2021-10-04T20:27:21.816" v="1398" actId="22"/>
          <ac:spMkLst>
            <pc:docMk/>
            <pc:sldMk cId="891668509" sldId="260"/>
            <ac:spMk id="9" creationId="{70543831-DBF2-4CE7-A3B1-C44C8329F2D9}"/>
          </ac:spMkLst>
        </pc:spChg>
        <pc:spChg chg="add mod">
          <ac:chgData name="Martin Heekelaar" userId="0a467f88-fafa-4b62-b3c8-1928713db861" providerId="ADAL" clId="{95933483-AA9A-425C-B13E-6547C63442EE}" dt="2021-10-04T20:28:57.766" v="1542" actId="20577"/>
          <ac:spMkLst>
            <pc:docMk/>
            <pc:sldMk cId="891668509" sldId="260"/>
            <ac:spMk id="12" creationId="{4F5E7859-DA3B-4732-B49B-EB9FE17F166C}"/>
          </ac:spMkLst>
        </pc:spChg>
        <pc:picChg chg="add del mod ord">
          <ac:chgData name="Martin Heekelaar" userId="0a467f88-fafa-4b62-b3c8-1928713db861" providerId="ADAL" clId="{95933483-AA9A-425C-B13E-6547C63442EE}" dt="2021-10-04T20:27:18.553" v="1397" actId="478"/>
          <ac:picMkLst>
            <pc:docMk/>
            <pc:sldMk cId="891668509" sldId="260"/>
            <ac:picMk id="7" creationId="{577D81C7-F52E-4CBE-A461-945FE8AC0ABF}"/>
          </ac:picMkLst>
        </pc:picChg>
        <pc:picChg chg="add mod ord">
          <ac:chgData name="Martin Heekelaar" userId="0a467f88-fafa-4b62-b3c8-1928713db861" providerId="ADAL" clId="{95933483-AA9A-425C-B13E-6547C63442EE}" dt="2021-10-04T20:27:24.715" v="1399" actId="1076"/>
          <ac:picMkLst>
            <pc:docMk/>
            <pc:sldMk cId="891668509" sldId="260"/>
            <ac:picMk id="11" creationId="{F43B3B98-CBE3-4C6E-9A5A-A684C97D73DE}"/>
          </ac:picMkLst>
        </pc:picChg>
      </pc:sldChg>
      <pc:sldChg chg="addSp delSp modSp mod modAnim">
        <pc:chgData name="Martin Heekelaar" userId="0a467f88-fafa-4b62-b3c8-1928713db861" providerId="ADAL" clId="{95933483-AA9A-425C-B13E-6547C63442EE}" dt="2021-10-04T21:54:47.708" v="3683"/>
        <pc:sldMkLst>
          <pc:docMk/>
          <pc:sldMk cId="1107768152" sldId="261"/>
        </pc:sldMkLst>
        <pc:spChg chg="del">
          <ac:chgData name="Martin Heekelaar" userId="0a467f88-fafa-4b62-b3c8-1928713db861" providerId="ADAL" clId="{95933483-AA9A-425C-B13E-6547C63442EE}" dt="2021-10-04T19:36:47.849" v="411"/>
          <ac:spMkLst>
            <pc:docMk/>
            <pc:sldMk cId="1107768152" sldId="261"/>
            <ac:spMk id="2" creationId="{5B5AA53F-5651-4690-8D85-632C2EB39AFB}"/>
          </ac:spMkLst>
        </pc:spChg>
        <pc:spChg chg="mod">
          <ac:chgData name="Martin Heekelaar" userId="0a467f88-fafa-4b62-b3c8-1928713db861" providerId="ADAL" clId="{95933483-AA9A-425C-B13E-6547C63442EE}" dt="2021-10-04T21:52:42.230" v="3676" actId="20577"/>
          <ac:spMkLst>
            <pc:docMk/>
            <pc:sldMk cId="1107768152" sldId="261"/>
            <ac:spMk id="3" creationId="{8CFF9FC1-871F-4194-A17B-AAED694B2A04}"/>
          </ac:spMkLst>
        </pc:spChg>
        <pc:spChg chg="mod">
          <ac:chgData name="Martin Heekelaar" userId="0a467f88-fafa-4b62-b3c8-1928713db861" providerId="ADAL" clId="{95933483-AA9A-425C-B13E-6547C63442EE}" dt="2021-10-04T21:33:52.406" v="2511" actId="20577"/>
          <ac:spMkLst>
            <pc:docMk/>
            <pc:sldMk cId="1107768152" sldId="261"/>
            <ac:spMk id="4" creationId="{32831871-CDCD-45BC-A121-5DD119555E46}"/>
          </ac:spMkLst>
        </pc:spChg>
        <pc:spChg chg="add del mod">
          <ac:chgData name="Martin Heekelaar" userId="0a467f88-fafa-4b62-b3c8-1928713db861" providerId="ADAL" clId="{95933483-AA9A-425C-B13E-6547C63442EE}" dt="2021-10-04T19:41:38.461" v="415"/>
          <ac:spMkLst>
            <pc:docMk/>
            <pc:sldMk cId="1107768152" sldId="261"/>
            <ac:spMk id="8" creationId="{E56980DE-963C-45CA-BD94-E3DC104FF116}"/>
          </ac:spMkLst>
        </pc:spChg>
        <pc:picChg chg="add del mod">
          <ac:chgData name="Martin Heekelaar" userId="0a467f88-fafa-4b62-b3c8-1928713db861" providerId="ADAL" clId="{95933483-AA9A-425C-B13E-6547C63442EE}" dt="2021-10-04T19:41:22.012" v="414" actId="478"/>
          <ac:picMkLst>
            <pc:docMk/>
            <pc:sldMk cId="1107768152" sldId="261"/>
            <ac:picMk id="6" creationId="{364DA202-8F9C-4563-B434-A4F7D112E0EC}"/>
          </ac:picMkLst>
        </pc:picChg>
        <pc:picChg chg="add mod">
          <ac:chgData name="Martin Heekelaar" userId="0a467f88-fafa-4b62-b3c8-1928713db861" providerId="ADAL" clId="{95933483-AA9A-425C-B13E-6547C63442EE}" dt="2021-10-04T19:41:43.579" v="417" actId="1076"/>
          <ac:picMkLst>
            <pc:docMk/>
            <pc:sldMk cId="1107768152" sldId="261"/>
            <ac:picMk id="9" creationId="{AB4C3B3A-8499-4634-8719-CF268E05C423}"/>
          </ac:picMkLst>
        </pc:picChg>
        <pc:picChg chg="add mod">
          <ac:chgData name="Martin Heekelaar" userId="0a467f88-fafa-4b62-b3c8-1928713db861" providerId="ADAL" clId="{95933483-AA9A-425C-B13E-6547C63442EE}" dt="2021-10-04T19:42:11.564" v="424" actId="1076"/>
          <ac:picMkLst>
            <pc:docMk/>
            <pc:sldMk cId="1107768152" sldId="261"/>
            <ac:picMk id="10" creationId="{74B53097-3CE8-4A27-BB3A-5D62A5765D74}"/>
          </ac:picMkLst>
        </pc:picChg>
      </pc:sldChg>
      <pc:sldChg chg="modSp mod">
        <pc:chgData name="Martin Heekelaar" userId="0a467f88-fafa-4b62-b3c8-1928713db861" providerId="ADAL" clId="{95933483-AA9A-425C-B13E-6547C63442EE}" dt="2021-10-04T18:10:27.445" v="288" actId="20577"/>
        <pc:sldMkLst>
          <pc:docMk/>
          <pc:sldMk cId="2899968896" sldId="262"/>
        </pc:sldMkLst>
        <pc:spChg chg="mod">
          <ac:chgData name="Martin Heekelaar" userId="0a467f88-fafa-4b62-b3c8-1928713db861" providerId="ADAL" clId="{95933483-AA9A-425C-B13E-6547C63442EE}" dt="2021-10-04T18:10:27.445" v="288" actId="20577"/>
          <ac:spMkLst>
            <pc:docMk/>
            <pc:sldMk cId="2899968896" sldId="262"/>
            <ac:spMk id="2" creationId="{24B041F9-3D2A-414A-8D02-B76B3AA5D803}"/>
          </ac:spMkLst>
        </pc:spChg>
      </pc:sldChg>
      <pc:sldChg chg="addSp delSp modSp mod modAnim">
        <pc:chgData name="Martin Heekelaar" userId="0a467f88-fafa-4b62-b3c8-1928713db861" providerId="ADAL" clId="{95933483-AA9A-425C-B13E-6547C63442EE}" dt="2021-10-04T21:17:41.674" v="2183"/>
        <pc:sldMkLst>
          <pc:docMk/>
          <pc:sldMk cId="3797463394" sldId="263"/>
        </pc:sldMkLst>
        <pc:spChg chg="del">
          <ac:chgData name="Martin Heekelaar" userId="0a467f88-fafa-4b62-b3c8-1928713db861" providerId="ADAL" clId="{95933483-AA9A-425C-B13E-6547C63442EE}" dt="2021-10-04T18:12:24.667" v="289"/>
          <ac:spMkLst>
            <pc:docMk/>
            <pc:sldMk cId="3797463394" sldId="263"/>
            <ac:spMk id="2" creationId="{A0BE837E-AB97-4B88-AD08-7CEBCF28DA1D}"/>
          </ac:spMkLst>
        </pc:spChg>
        <pc:spChg chg="mod">
          <ac:chgData name="Martin Heekelaar" userId="0a467f88-fafa-4b62-b3c8-1928713db861" providerId="ADAL" clId="{95933483-AA9A-425C-B13E-6547C63442EE}" dt="2021-10-04T18:17:06.299" v="348" actId="20577"/>
          <ac:spMkLst>
            <pc:docMk/>
            <pc:sldMk cId="3797463394" sldId="263"/>
            <ac:spMk id="4" creationId="{B79AADC6-A5AA-469F-961E-D7508F650326}"/>
          </ac:spMkLst>
        </pc:spChg>
        <pc:picChg chg="add mod">
          <ac:chgData name="Martin Heekelaar" userId="0a467f88-fafa-4b62-b3c8-1928713db861" providerId="ADAL" clId="{95933483-AA9A-425C-B13E-6547C63442EE}" dt="2021-10-04T18:13:30.162" v="302" actId="14100"/>
          <ac:picMkLst>
            <pc:docMk/>
            <pc:sldMk cId="3797463394" sldId="263"/>
            <ac:picMk id="6" creationId="{51F6D770-3797-4F74-B6F6-4814B5CBA81F}"/>
          </ac:picMkLst>
        </pc:picChg>
        <pc:picChg chg="add mod">
          <ac:chgData name="Martin Heekelaar" userId="0a467f88-fafa-4b62-b3c8-1928713db861" providerId="ADAL" clId="{95933483-AA9A-425C-B13E-6547C63442EE}" dt="2021-10-04T18:13:51.819" v="306" actId="14100"/>
          <ac:picMkLst>
            <pc:docMk/>
            <pc:sldMk cId="3797463394" sldId="263"/>
            <ac:picMk id="7" creationId="{A8A796D4-FB52-4B60-90C3-CA65B0BAB5F1}"/>
          </ac:picMkLst>
        </pc:picChg>
      </pc:sldChg>
      <pc:sldChg chg="addSp delSp modSp mod modAnim">
        <pc:chgData name="Martin Heekelaar" userId="0a467f88-fafa-4b62-b3c8-1928713db861" providerId="ADAL" clId="{95933483-AA9A-425C-B13E-6547C63442EE}" dt="2021-10-04T21:55:43.676" v="3691"/>
        <pc:sldMkLst>
          <pc:docMk/>
          <pc:sldMk cId="2387697163" sldId="264"/>
        </pc:sldMkLst>
        <pc:spChg chg="del">
          <ac:chgData name="Martin Heekelaar" userId="0a467f88-fafa-4b62-b3c8-1928713db861" providerId="ADAL" clId="{95933483-AA9A-425C-B13E-6547C63442EE}" dt="2021-10-04T18:53:29.889" v="349"/>
          <ac:spMkLst>
            <pc:docMk/>
            <pc:sldMk cId="2387697163" sldId="264"/>
            <ac:spMk id="2" creationId="{B6D4316A-53CE-4995-870B-F68E8CBD75D3}"/>
          </ac:spMkLst>
        </pc:spChg>
        <pc:spChg chg="mod">
          <ac:chgData name="Martin Heekelaar" userId="0a467f88-fafa-4b62-b3c8-1928713db861" providerId="ADAL" clId="{95933483-AA9A-425C-B13E-6547C63442EE}" dt="2021-10-04T18:55:31.934" v="410" actId="20577"/>
          <ac:spMkLst>
            <pc:docMk/>
            <pc:sldMk cId="2387697163" sldId="264"/>
            <ac:spMk id="4" creationId="{239B32FF-37C0-4453-9D79-FE6082C3417A}"/>
          </ac:spMkLst>
        </pc:spChg>
        <pc:picChg chg="add mod">
          <ac:chgData name="Martin Heekelaar" userId="0a467f88-fafa-4b62-b3c8-1928713db861" providerId="ADAL" clId="{95933483-AA9A-425C-B13E-6547C63442EE}" dt="2021-10-04T18:54:39.123" v="358" actId="1076"/>
          <ac:picMkLst>
            <pc:docMk/>
            <pc:sldMk cId="2387697163" sldId="264"/>
            <ac:picMk id="6" creationId="{9D4FC44D-AF77-42EC-B4CA-76F979F7FDE5}"/>
          </ac:picMkLst>
        </pc:picChg>
        <pc:picChg chg="add del">
          <ac:chgData name="Martin Heekelaar" userId="0a467f88-fafa-4b62-b3c8-1928713db861" providerId="ADAL" clId="{95933483-AA9A-425C-B13E-6547C63442EE}" dt="2021-10-04T18:54:04.240" v="353"/>
          <ac:picMkLst>
            <pc:docMk/>
            <pc:sldMk cId="2387697163" sldId="264"/>
            <ac:picMk id="7" creationId="{461AC1D7-3EE0-491C-B8EE-F1ACAC178988}"/>
          </ac:picMkLst>
        </pc:picChg>
        <pc:picChg chg="add mod">
          <ac:chgData name="Martin Heekelaar" userId="0a467f88-fafa-4b62-b3c8-1928713db861" providerId="ADAL" clId="{95933483-AA9A-425C-B13E-6547C63442EE}" dt="2021-10-04T18:54:34.737" v="357" actId="14100"/>
          <ac:picMkLst>
            <pc:docMk/>
            <pc:sldMk cId="2387697163" sldId="264"/>
            <ac:picMk id="8" creationId="{5E72AF95-E440-47F8-9E01-CAC29CFCF615}"/>
          </ac:picMkLst>
        </pc:picChg>
      </pc:sldChg>
      <pc:sldChg chg="addSp delSp modSp new mod">
        <pc:chgData name="Martin Heekelaar" userId="0a467f88-fafa-4b62-b3c8-1928713db861" providerId="ADAL" clId="{95933483-AA9A-425C-B13E-6547C63442EE}" dt="2021-10-04T21:37:19.919" v="2675" actId="20577"/>
        <pc:sldMkLst>
          <pc:docMk/>
          <pc:sldMk cId="3724441922" sldId="265"/>
        </pc:sldMkLst>
        <pc:spChg chg="add del">
          <ac:chgData name="Martin Heekelaar" userId="0a467f88-fafa-4b62-b3c8-1928713db861" providerId="ADAL" clId="{95933483-AA9A-425C-B13E-6547C63442EE}" dt="2021-10-04T20:20:55.581" v="1219" actId="22"/>
          <ac:spMkLst>
            <pc:docMk/>
            <pc:sldMk cId="3724441922" sldId="265"/>
            <ac:spMk id="2" creationId="{7B3C36AD-2E59-4470-8704-0DF7D2AB6C19}"/>
          </ac:spMkLst>
        </pc:spChg>
        <pc:spChg chg="mod">
          <ac:chgData name="Martin Heekelaar" userId="0a467f88-fafa-4b62-b3c8-1928713db861" providerId="ADAL" clId="{95933483-AA9A-425C-B13E-6547C63442EE}" dt="2021-10-04T21:37:19.919" v="2675" actId="20577"/>
          <ac:spMkLst>
            <pc:docMk/>
            <pc:sldMk cId="3724441922" sldId="265"/>
            <ac:spMk id="3" creationId="{21BF9554-6071-420A-A590-A4154A246940}"/>
          </ac:spMkLst>
        </pc:spChg>
        <pc:spChg chg="mod">
          <ac:chgData name="Martin Heekelaar" userId="0a467f88-fafa-4b62-b3c8-1928713db861" providerId="ADAL" clId="{95933483-AA9A-425C-B13E-6547C63442EE}" dt="2021-10-04T20:21:26.014" v="1243" actId="6549"/>
          <ac:spMkLst>
            <pc:docMk/>
            <pc:sldMk cId="3724441922" sldId="265"/>
            <ac:spMk id="4" creationId="{3DB8E6A0-12BC-4BB9-89A4-8ABCE229D880}"/>
          </ac:spMkLst>
        </pc:spChg>
        <pc:spChg chg="add mod">
          <ac:chgData name="Martin Heekelaar" userId="0a467f88-fafa-4b62-b3c8-1928713db861" providerId="ADAL" clId="{95933483-AA9A-425C-B13E-6547C63442EE}" dt="2021-10-04T20:24:12.198" v="1395" actId="20577"/>
          <ac:spMkLst>
            <pc:docMk/>
            <pc:sldMk cId="3724441922" sldId="265"/>
            <ac:spMk id="9" creationId="{F45D9800-63D5-4CA8-9E66-9F843D3F94A5}"/>
          </ac:spMkLst>
        </pc:spChg>
        <pc:picChg chg="add del mod">
          <ac:chgData name="Martin Heekelaar" userId="0a467f88-fafa-4b62-b3c8-1928713db861" providerId="ADAL" clId="{95933483-AA9A-425C-B13E-6547C63442EE}" dt="2021-10-04T20:20:06.189" v="1218"/>
          <ac:picMkLst>
            <pc:docMk/>
            <pc:sldMk cId="3724441922" sldId="265"/>
            <ac:picMk id="6" creationId="{73C4B667-01D4-440D-B959-EA1A49DD0227}"/>
          </ac:picMkLst>
        </pc:picChg>
        <pc:picChg chg="add mod ord">
          <ac:chgData name="Martin Heekelaar" userId="0a467f88-fafa-4b62-b3c8-1928713db861" providerId="ADAL" clId="{95933483-AA9A-425C-B13E-6547C63442EE}" dt="2021-10-04T20:21:01.446" v="1220" actId="1076"/>
          <ac:picMkLst>
            <pc:docMk/>
            <pc:sldMk cId="3724441922" sldId="265"/>
            <ac:picMk id="8" creationId="{B1AC7981-09D3-4A2A-A291-E6D01DE80DA9}"/>
          </ac:picMkLst>
        </pc:picChg>
      </pc:sldChg>
      <pc:sldChg chg="addSp delSp modSp new mod modAnim">
        <pc:chgData name="Martin Heekelaar" userId="0a467f88-fafa-4b62-b3c8-1928713db861" providerId="ADAL" clId="{95933483-AA9A-425C-B13E-6547C63442EE}" dt="2021-10-04T21:55:12.449" v="3687"/>
        <pc:sldMkLst>
          <pc:docMk/>
          <pc:sldMk cId="2312138560" sldId="266"/>
        </pc:sldMkLst>
        <pc:spChg chg="del">
          <ac:chgData name="Martin Heekelaar" userId="0a467f88-fafa-4b62-b3c8-1928713db861" providerId="ADAL" clId="{95933483-AA9A-425C-B13E-6547C63442EE}" dt="2021-10-04T21:02:59.965" v="1544"/>
          <ac:spMkLst>
            <pc:docMk/>
            <pc:sldMk cId="2312138560" sldId="266"/>
            <ac:spMk id="2" creationId="{62088180-0052-462A-A413-0BCBB25B2E3B}"/>
          </ac:spMkLst>
        </pc:spChg>
        <pc:spChg chg="mod">
          <ac:chgData name="Martin Heekelaar" userId="0a467f88-fafa-4b62-b3c8-1928713db861" providerId="ADAL" clId="{95933483-AA9A-425C-B13E-6547C63442EE}" dt="2021-10-04T21:51:43.106" v="3566" actId="20577"/>
          <ac:spMkLst>
            <pc:docMk/>
            <pc:sldMk cId="2312138560" sldId="266"/>
            <ac:spMk id="3" creationId="{A2C8CD73-16D5-437F-8C09-3F26B360FCE6}"/>
          </ac:spMkLst>
        </pc:spChg>
        <pc:spChg chg="mod">
          <ac:chgData name="Martin Heekelaar" userId="0a467f88-fafa-4b62-b3c8-1928713db861" providerId="ADAL" clId="{95933483-AA9A-425C-B13E-6547C63442EE}" dt="2021-10-04T21:50:07.065" v="3508" actId="20577"/>
          <ac:spMkLst>
            <pc:docMk/>
            <pc:sldMk cId="2312138560" sldId="266"/>
            <ac:spMk id="4" creationId="{1FB98B42-A16C-464B-9E9F-1D68B4A006AB}"/>
          </ac:spMkLst>
        </pc:spChg>
        <pc:picChg chg="add mod">
          <ac:chgData name="Martin Heekelaar" userId="0a467f88-fafa-4b62-b3c8-1928713db861" providerId="ADAL" clId="{95933483-AA9A-425C-B13E-6547C63442EE}" dt="2021-10-04T21:03:45.092" v="1551" actId="1076"/>
          <ac:picMkLst>
            <pc:docMk/>
            <pc:sldMk cId="2312138560" sldId="266"/>
            <ac:picMk id="6" creationId="{911C51D4-5DF6-43AB-9FD1-7E2099ABA5C1}"/>
          </ac:picMkLst>
        </pc:picChg>
        <pc:picChg chg="add mod">
          <ac:chgData name="Martin Heekelaar" userId="0a467f88-fafa-4b62-b3c8-1928713db861" providerId="ADAL" clId="{95933483-AA9A-425C-B13E-6547C63442EE}" dt="2021-10-04T21:03:39.945" v="1550" actId="1076"/>
          <ac:picMkLst>
            <pc:docMk/>
            <pc:sldMk cId="2312138560" sldId="266"/>
            <ac:picMk id="7" creationId="{543A8F72-1B23-4B04-BEC1-319F1A0B4190}"/>
          </ac:picMkLst>
        </pc:picChg>
      </pc:sldChg>
      <pc:sldChg chg="modSp new mod">
        <pc:chgData name="Martin Heekelaar" userId="0a467f88-fafa-4b62-b3c8-1928713db861" providerId="ADAL" clId="{95933483-AA9A-425C-B13E-6547C63442EE}" dt="2021-10-04T21:49:28.057" v="3503" actId="255"/>
        <pc:sldMkLst>
          <pc:docMk/>
          <pc:sldMk cId="266256660" sldId="267"/>
        </pc:sldMkLst>
        <pc:spChg chg="mod">
          <ac:chgData name="Martin Heekelaar" userId="0a467f88-fafa-4b62-b3c8-1928713db861" providerId="ADAL" clId="{95933483-AA9A-425C-B13E-6547C63442EE}" dt="2021-10-04T21:49:28.057" v="3503" actId="255"/>
          <ac:spMkLst>
            <pc:docMk/>
            <pc:sldMk cId="266256660" sldId="267"/>
            <ac:spMk id="2" creationId="{8C124929-BD0B-4AAD-988F-721D4758FA72}"/>
          </ac:spMkLst>
        </pc:spChg>
        <pc:spChg chg="mod">
          <ac:chgData name="Martin Heekelaar" userId="0a467f88-fafa-4b62-b3c8-1928713db861" providerId="ADAL" clId="{95933483-AA9A-425C-B13E-6547C63442EE}" dt="2021-10-04T21:04:35.822" v="1600" actId="5793"/>
          <ac:spMkLst>
            <pc:docMk/>
            <pc:sldMk cId="266256660" sldId="267"/>
            <ac:spMk id="4" creationId="{4A36B701-5AA5-40C7-940B-679E09F72C60}"/>
          </ac:spMkLst>
        </pc:spChg>
      </pc:sldChg>
      <pc:sldChg chg="addSp delSp modSp new add del mod">
        <pc:chgData name="Martin Heekelaar" userId="0a467f88-fafa-4b62-b3c8-1928713db861" providerId="ADAL" clId="{95933483-AA9A-425C-B13E-6547C63442EE}" dt="2021-10-04T22:12:46.389" v="3741" actId="20577"/>
        <pc:sldMkLst>
          <pc:docMk/>
          <pc:sldMk cId="1037782470" sldId="268"/>
        </pc:sldMkLst>
        <pc:spChg chg="del">
          <ac:chgData name="Martin Heekelaar" userId="0a467f88-fafa-4b62-b3c8-1928713db861" providerId="ADAL" clId="{95933483-AA9A-425C-B13E-6547C63442EE}" dt="2021-10-04T21:30:40.762" v="2191"/>
          <ac:spMkLst>
            <pc:docMk/>
            <pc:sldMk cId="1037782470" sldId="268"/>
            <ac:spMk id="2" creationId="{F0E757B7-6FB8-43EA-B506-04776C2EB4AD}"/>
          </ac:spMkLst>
        </pc:spChg>
        <pc:spChg chg="mod">
          <ac:chgData name="Martin Heekelaar" userId="0a467f88-fafa-4b62-b3c8-1928713db861" providerId="ADAL" clId="{95933483-AA9A-425C-B13E-6547C63442EE}" dt="2021-10-04T22:12:46.389" v="3741" actId="20577"/>
          <ac:spMkLst>
            <pc:docMk/>
            <pc:sldMk cId="1037782470" sldId="268"/>
            <ac:spMk id="3" creationId="{3FC0B2A4-9156-4B73-A750-A5FA21DF5B0E}"/>
          </ac:spMkLst>
        </pc:spChg>
        <pc:spChg chg="mod">
          <ac:chgData name="Martin Heekelaar" userId="0a467f88-fafa-4b62-b3c8-1928713db861" providerId="ADAL" clId="{95933483-AA9A-425C-B13E-6547C63442EE}" dt="2021-10-04T21:31:10.464" v="2257" actId="20577"/>
          <ac:spMkLst>
            <pc:docMk/>
            <pc:sldMk cId="1037782470" sldId="268"/>
            <ac:spMk id="4" creationId="{098A2909-D749-40A7-A78F-BEC86810439F}"/>
          </ac:spMkLst>
        </pc:spChg>
        <pc:spChg chg="add del mod">
          <ac:chgData name="Martin Heekelaar" userId="0a467f88-fafa-4b62-b3c8-1928713db861" providerId="ADAL" clId="{95933483-AA9A-425C-B13E-6547C63442EE}" dt="2021-10-04T22:12:12.941" v="3697"/>
          <ac:spMkLst>
            <pc:docMk/>
            <pc:sldMk cId="1037782470" sldId="268"/>
            <ac:spMk id="8" creationId="{C64A49B4-99B9-409B-A60C-D4D2DE702121}"/>
          </ac:spMkLst>
        </pc:spChg>
        <pc:picChg chg="add del mod">
          <ac:chgData name="Martin Heekelaar" userId="0a467f88-fafa-4b62-b3c8-1928713db861" providerId="ADAL" clId="{95933483-AA9A-425C-B13E-6547C63442EE}" dt="2021-10-04T22:12:09.342" v="3696" actId="478"/>
          <ac:picMkLst>
            <pc:docMk/>
            <pc:sldMk cId="1037782470" sldId="268"/>
            <ac:picMk id="6" creationId="{AD48F5C7-7C7C-4E67-BCF1-951424D8386D}"/>
          </ac:picMkLst>
        </pc:picChg>
        <pc:picChg chg="add mod">
          <ac:chgData name="Martin Heekelaar" userId="0a467f88-fafa-4b62-b3c8-1928713db861" providerId="ADAL" clId="{95933483-AA9A-425C-B13E-6547C63442EE}" dt="2021-10-04T22:12:21.962" v="3699" actId="14100"/>
          <ac:picMkLst>
            <pc:docMk/>
            <pc:sldMk cId="1037782470" sldId="268"/>
            <ac:picMk id="9" creationId="{ABAFA3A2-7C6B-4051-B555-92C148ABD387}"/>
          </ac:picMkLst>
        </pc:picChg>
      </pc:sldChg>
      <pc:sldMasterChg chg="modSp mod modSldLayout">
        <pc:chgData name="Martin Heekelaar" userId="0a467f88-fafa-4b62-b3c8-1928713db861" providerId="ADAL" clId="{95933483-AA9A-425C-B13E-6547C63442EE}" dt="2021-10-04T21:16:48.982" v="2179" actId="20577"/>
        <pc:sldMasterMkLst>
          <pc:docMk/>
          <pc:sldMasterMk cId="35224353" sldId="2147483726"/>
        </pc:sldMasterMkLst>
        <pc:spChg chg="mod">
          <ac:chgData name="Martin Heekelaar" userId="0a467f88-fafa-4b62-b3c8-1928713db861" providerId="ADAL" clId="{95933483-AA9A-425C-B13E-6547C63442EE}" dt="2021-10-04T21:16:48.965" v="2162" actId="20577"/>
          <ac:spMkLst>
            <pc:docMk/>
            <pc:sldMasterMk cId="35224353" sldId="2147483726"/>
            <ac:spMk id="11" creationId="{0E41BA96-A49A-4273-BDEB-ED39500A7C70}"/>
          </ac:spMkLst>
        </pc:spChg>
        <pc:sldLayoutChg chg="modSp mod">
          <pc:chgData name="Martin Heekelaar" userId="0a467f88-fafa-4b62-b3c8-1928713db861" providerId="ADAL" clId="{95933483-AA9A-425C-B13E-6547C63442EE}" dt="2021-10-04T21:16:48.970" v="2165" actId="20577"/>
          <pc:sldLayoutMkLst>
            <pc:docMk/>
            <pc:sldMasterMk cId="35224353" sldId="2147483726"/>
            <pc:sldLayoutMk cId="3625293315" sldId="2147483784"/>
          </pc:sldLayoutMkLst>
          <pc:spChg chg="mod">
            <ac:chgData name="Martin Heekelaar" userId="0a467f88-fafa-4b62-b3c8-1928713db861" providerId="ADAL" clId="{95933483-AA9A-425C-B13E-6547C63442EE}" dt="2021-10-04T21:16:48.970" v="2165" actId="20577"/>
            <ac:spMkLst>
              <pc:docMk/>
              <pc:sldMasterMk cId="35224353" sldId="2147483726"/>
              <pc:sldLayoutMk cId="3625293315" sldId="2147483784"/>
              <ac:spMk id="19" creationId="{97FF179C-E441-40B8-B48E-5A4A29D62985}"/>
            </ac:spMkLst>
          </pc:spChg>
        </pc:sldLayoutChg>
        <pc:sldLayoutChg chg="modSp mod">
          <pc:chgData name="Martin Heekelaar" userId="0a467f88-fafa-4b62-b3c8-1928713db861" providerId="ADAL" clId="{95933483-AA9A-425C-B13E-6547C63442EE}" dt="2021-10-04T21:16:48.968" v="2164" actId="20577"/>
          <pc:sldLayoutMkLst>
            <pc:docMk/>
            <pc:sldMasterMk cId="35224353" sldId="2147483726"/>
            <pc:sldLayoutMk cId="1925422524" sldId="2147483800"/>
          </pc:sldLayoutMkLst>
          <pc:spChg chg="mod">
            <ac:chgData name="Martin Heekelaar" userId="0a467f88-fafa-4b62-b3c8-1928713db861" providerId="ADAL" clId="{95933483-AA9A-425C-B13E-6547C63442EE}" dt="2021-10-04T21:16:48.968" v="2164" actId="20577"/>
            <ac:spMkLst>
              <pc:docMk/>
              <pc:sldMasterMk cId="35224353" sldId="2147483726"/>
              <pc:sldLayoutMk cId="1925422524" sldId="2147483800"/>
              <ac:spMk id="15" creationId="{E0F27CB5-2326-4FF8-8349-47C8139A4FAB}"/>
            </ac:spMkLst>
          </pc:spChg>
        </pc:sldLayoutChg>
        <pc:sldLayoutChg chg="modSp mod">
          <pc:chgData name="Martin Heekelaar" userId="0a467f88-fafa-4b62-b3c8-1928713db861" providerId="ADAL" clId="{95933483-AA9A-425C-B13E-6547C63442EE}" dt="2021-10-04T21:16:48.974" v="2170" actId="20577"/>
          <pc:sldLayoutMkLst>
            <pc:docMk/>
            <pc:sldMasterMk cId="35224353" sldId="2147483726"/>
            <pc:sldLayoutMk cId="3997658967" sldId="2147483811"/>
          </pc:sldLayoutMkLst>
          <pc:spChg chg="mod">
            <ac:chgData name="Martin Heekelaar" userId="0a467f88-fafa-4b62-b3c8-1928713db861" providerId="ADAL" clId="{95933483-AA9A-425C-B13E-6547C63442EE}" dt="2021-10-04T21:16:48.974" v="2170" actId="20577"/>
            <ac:spMkLst>
              <pc:docMk/>
              <pc:sldMasterMk cId="35224353" sldId="2147483726"/>
              <pc:sldLayoutMk cId="3997658967" sldId="2147483811"/>
              <ac:spMk id="8" creationId="{37691120-8061-422D-B26F-0191D1165AC9}"/>
            </ac:spMkLst>
          </pc:spChg>
        </pc:sldLayoutChg>
        <pc:sldLayoutChg chg="modSp mod">
          <pc:chgData name="Martin Heekelaar" userId="0a467f88-fafa-4b62-b3c8-1928713db861" providerId="ADAL" clId="{95933483-AA9A-425C-B13E-6547C63442EE}" dt="2021-10-04T21:16:48.976" v="2172" actId="20577"/>
          <pc:sldLayoutMkLst>
            <pc:docMk/>
            <pc:sldMasterMk cId="35224353" sldId="2147483726"/>
            <pc:sldLayoutMk cId="756085843" sldId="2147483814"/>
          </pc:sldLayoutMkLst>
          <pc:spChg chg="mod">
            <ac:chgData name="Martin Heekelaar" userId="0a467f88-fafa-4b62-b3c8-1928713db861" providerId="ADAL" clId="{95933483-AA9A-425C-B13E-6547C63442EE}" dt="2021-10-04T21:16:48.976" v="2172" actId="20577"/>
            <ac:spMkLst>
              <pc:docMk/>
              <pc:sldMasterMk cId="35224353" sldId="2147483726"/>
              <pc:sldLayoutMk cId="756085843" sldId="2147483814"/>
              <ac:spMk id="8" creationId="{E30130A0-E7E8-4C1D-B391-07AAD5BA3835}"/>
            </ac:spMkLst>
          </pc:spChg>
        </pc:sldLayoutChg>
        <pc:sldLayoutChg chg="modSp mod">
          <pc:chgData name="Martin Heekelaar" userId="0a467f88-fafa-4b62-b3c8-1928713db861" providerId="ADAL" clId="{95933483-AA9A-425C-B13E-6547C63442EE}" dt="2021-10-04T21:16:48.977" v="2173" actId="20577"/>
          <pc:sldLayoutMkLst>
            <pc:docMk/>
            <pc:sldMasterMk cId="35224353" sldId="2147483726"/>
            <pc:sldLayoutMk cId="3501545108" sldId="2147483815"/>
          </pc:sldLayoutMkLst>
          <pc:spChg chg="mod">
            <ac:chgData name="Martin Heekelaar" userId="0a467f88-fafa-4b62-b3c8-1928713db861" providerId="ADAL" clId="{95933483-AA9A-425C-B13E-6547C63442EE}" dt="2021-10-04T21:16:48.977" v="2173" actId="20577"/>
            <ac:spMkLst>
              <pc:docMk/>
              <pc:sldMasterMk cId="35224353" sldId="2147483726"/>
              <pc:sldLayoutMk cId="3501545108" sldId="2147483815"/>
              <ac:spMk id="8" creationId="{70D62F3D-79E8-4987-B444-74B44EA2CA84}"/>
            </ac:spMkLst>
          </pc:spChg>
        </pc:sldLayoutChg>
        <pc:sldLayoutChg chg="modSp mod">
          <pc:chgData name="Martin Heekelaar" userId="0a467f88-fafa-4b62-b3c8-1928713db861" providerId="ADAL" clId="{95933483-AA9A-425C-B13E-6547C63442EE}" dt="2021-10-04T21:16:48.975" v="2171" actId="20577"/>
          <pc:sldLayoutMkLst>
            <pc:docMk/>
            <pc:sldMasterMk cId="35224353" sldId="2147483726"/>
            <pc:sldLayoutMk cId="3599734658" sldId="2147483816"/>
          </pc:sldLayoutMkLst>
          <pc:spChg chg="mod">
            <ac:chgData name="Martin Heekelaar" userId="0a467f88-fafa-4b62-b3c8-1928713db861" providerId="ADAL" clId="{95933483-AA9A-425C-B13E-6547C63442EE}" dt="2021-10-04T21:16:48.975" v="2171" actId="20577"/>
            <ac:spMkLst>
              <pc:docMk/>
              <pc:sldMasterMk cId="35224353" sldId="2147483726"/>
              <pc:sldLayoutMk cId="3599734658" sldId="2147483816"/>
              <ac:spMk id="8" creationId="{9C3955DE-B4A2-4DCD-A040-AC3DFB2ADE67}"/>
            </ac:spMkLst>
          </pc:spChg>
        </pc:sldLayoutChg>
        <pc:sldLayoutChg chg="modSp mod">
          <pc:chgData name="Martin Heekelaar" userId="0a467f88-fafa-4b62-b3c8-1928713db861" providerId="ADAL" clId="{95933483-AA9A-425C-B13E-6547C63442EE}" dt="2021-10-04T21:16:48.971" v="2166" actId="20577"/>
          <pc:sldLayoutMkLst>
            <pc:docMk/>
            <pc:sldMasterMk cId="35224353" sldId="2147483726"/>
            <pc:sldLayoutMk cId="3284840684" sldId="2147483818"/>
          </pc:sldLayoutMkLst>
          <pc:spChg chg="mod">
            <ac:chgData name="Martin Heekelaar" userId="0a467f88-fafa-4b62-b3c8-1928713db861" providerId="ADAL" clId="{95933483-AA9A-425C-B13E-6547C63442EE}" dt="2021-10-04T21:16:48.971" v="2166" actId="20577"/>
            <ac:spMkLst>
              <pc:docMk/>
              <pc:sldMasterMk cId="35224353" sldId="2147483726"/>
              <pc:sldLayoutMk cId="3284840684" sldId="2147483818"/>
              <ac:spMk id="19" creationId="{8B9676D0-81CF-496E-9D5E-645D261F6E71}"/>
            </ac:spMkLst>
          </pc:spChg>
        </pc:sldLayoutChg>
        <pc:sldLayoutChg chg="modSp mod">
          <pc:chgData name="Martin Heekelaar" userId="0a467f88-fafa-4b62-b3c8-1928713db861" providerId="ADAL" clId="{95933483-AA9A-425C-B13E-6547C63442EE}" dt="2021-10-04T21:16:48.971" v="2167" actId="20577"/>
          <pc:sldLayoutMkLst>
            <pc:docMk/>
            <pc:sldMasterMk cId="35224353" sldId="2147483726"/>
            <pc:sldLayoutMk cId="4118046859" sldId="2147483819"/>
          </pc:sldLayoutMkLst>
          <pc:spChg chg="mod">
            <ac:chgData name="Martin Heekelaar" userId="0a467f88-fafa-4b62-b3c8-1928713db861" providerId="ADAL" clId="{95933483-AA9A-425C-B13E-6547C63442EE}" dt="2021-10-04T21:16:48.971" v="2167" actId="20577"/>
            <ac:spMkLst>
              <pc:docMk/>
              <pc:sldMasterMk cId="35224353" sldId="2147483726"/>
              <pc:sldLayoutMk cId="4118046859" sldId="2147483819"/>
              <ac:spMk id="15" creationId="{7F8AA896-3BC6-4EC7-9166-537464AB6553}"/>
            </ac:spMkLst>
          </pc:spChg>
        </pc:sldLayoutChg>
        <pc:sldLayoutChg chg="modSp mod">
          <pc:chgData name="Martin Heekelaar" userId="0a467f88-fafa-4b62-b3c8-1928713db861" providerId="ADAL" clId="{95933483-AA9A-425C-B13E-6547C63442EE}" dt="2021-10-04T21:16:48.973" v="2168" actId="20577"/>
          <pc:sldLayoutMkLst>
            <pc:docMk/>
            <pc:sldMasterMk cId="35224353" sldId="2147483726"/>
            <pc:sldLayoutMk cId="4041036678" sldId="2147483820"/>
          </pc:sldLayoutMkLst>
          <pc:spChg chg="mod">
            <ac:chgData name="Martin Heekelaar" userId="0a467f88-fafa-4b62-b3c8-1928713db861" providerId="ADAL" clId="{95933483-AA9A-425C-B13E-6547C63442EE}" dt="2021-10-04T21:16:48.973" v="2168" actId="20577"/>
            <ac:spMkLst>
              <pc:docMk/>
              <pc:sldMasterMk cId="35224353" sldId="2147483726"/>
              <pc:sldLayoutMk cId="4041036678" sldId="2147483820"/>
              <ac:spMk id="20" creationId="{CE183936-F1A7-48CB-AA8B-8D193B0DBC53}"/>
            </ac:spMkLst>
          </pc:spChg>
        </pc:sldLayoutChg>
        <pc:sldLayoutChg chg="modSp mod">
          <pc:chgData name="Martin Heekelaar" userId="0a467f88-fafa-4b62-b3c8-1928713db861" providerId="ADAL" clId="{95933483-AA9A-425C-B13E-6547C63442EE}" dt="2021-10-04T21:16:48.973" v="2169" actId="20577"/>
          <pc:sldLayoutMkLst>
            <pc:docMk/>
            <pc:sldMasterMk cId="35224353" sldId="2147483726"/>
            <pc:sldLayoutMk cId="3078358119" sldId="2147483821"/>
          </pc:sldLayoutMkLst>
          <pc:spChg chg="mod">
            <ac:chgData name="Martin Heekelaar" userId="0a467f88-fafa-4b62-b3c8-1928713db861" providerId="ADAL" clId="{95933483-AA9A-425C-B13E-6547C63442EE}" dt="2021-10-04T21:16:48.973" v="2169" actId="20577"/>
            <ac:spMkLst>
              <pc:docMk/>
              <pc:sldMasterMk cId="35224353" sldId="2147483726"/>
              <pc:sldLayoutMk cId="3078358119" sldId="2147483821"/>
              <ac:spMk id="18" creationId="{7F7C2D04-5C38-4AC8-98D0-EFFDC57A0ABA}"/>
            </ac:spMkLst>
          </pc:spChg>
        </pc:sldLayoutChg>
        <pc:sldLayoutChg chg="modSp mod">
          <pc:chgData name="Martin Heekelaar" userId="0a467f88-fafa-4b62-b3c8-1928713db861" providerId="ADAL" clId="{95933483-AA9A-425C-B13E-6547C63442EE}" dt="2021-10-04T21:16:48.966" v="2163" actId="20577"/>
          <pc:sldLayoutMkLst>
            <pc:docMk/>
            <pc:sldMasterMk cId="35224353" sldId="2147483726"/>
            <pc:sldLayoutMk cId="699229996" sldId="2147483823"/>
          </pc:sldLayoutMkLst>
          <pc:spChg chg="mod">
            <ac:chgData name="Martin Heekelaar" userId="0a467f88-fafa-4b62-b3c8-1928713db861" providerId="ADAL" clId="{95933483-AA9A-425C-B13E-6547C63442EE}" dt="2021-10-04T21:16:48.966" v="2163" actId="20577"/>
            <ac:spMkLst>
              <pc:docMk/>
              <pc:sldMasterMk cId="35224353" sldId="2147483726"/>
              <pc:sldLayoutMk cId="699229996" sldId="2147483823"/>
              <ac:spMk id="5" creationId="{58FBAF6D-3455-4776-85E5-2149549CD3C3}"/>
            </ac:spMkLst>
          </pc:spChg>
        </pc:sldLayoutChg>
        <pc:sldLayoutChg chg="modSp mod">
          <pc:chgData name="Martin Heekelaar" userId="0a467f88-fafa-4b62-b3c8-1928713db861" providerId="ADAL" clId="{95933483-AA9A-425C-B13E-6547C63442EE}" dt="2021-10-04T21:16:48.978" v="2174" actId="20577"/>
          <pc:sldLayoutMkLst>
            <pc:docMk/>
            <pc:sldMasterMk cId="35224353" sldId="2147483726"/>
            <pc:sldLayoutMk cId="2859518829" sldId="2147483825"/>
          </pc:sldLayoutMkLst>
          <pc:spChg chg="mod">
            <ac:chgData name="Martin Heekelaar" userId="0a467f88-fafa-4b62-b3c8-1928713db861" providerId="ADAL" clId="{95933483-AA9A-425C-B13E-6547C63442EE}" dt="2021-10-04T21:16:48.978" v="2174" actId="20577"/>
            <ac:spMkLst>
              <pc:docMk/>
              <pc:sldMasterMk cId="35224353" sldId="2147483726"/>
              <pc:sldLayoutMk cId="2859518829" sldId="2147483825"/>
              <ac:spMk id="8" creationId="{70D62F3D-79E8-4987-B444-74B44EA2CA84}"/>
            </ac:spMkLst>
          </pc:spChg>
        </pc:sldLayoutChg>
        <pc:sldLayoutChg chg="modSp mod">
          <pc:chgData name="Martin Heekelaar" userId="0a467f88-fafa-4b62-b3c8-1928713db861" providerId="ADAL" clId="{95933483-AA9A-425C-B13E-6547C63442EE}" dt="2021-10-04T21:16:48.979" v="2175" actId="20577"/>
          <pc:sldLayoutMkLst>
            <pc:docMk/>
            <pc:sldMasterMk cId="35224353" sldId="2147483726"/>
            <pc:sldLayoutMk cId="3833546590" sldId="2147483826"/>
          </pc:sldLayoutMkLst>
          <pc:spChg chg="mod">
            <ac:chgData name="Martin Heekelaar" userId="0a467f88-fafa-4b62-b3c8-1928713db861" providerId="ADAL" clId="{95933483-AA9A-425C-B13E-6547C63442EE}" dt="2021-10-04T21:16:48.979" v="2175" actId="20577"/>
            <ac:spMkLst>
              <pc:docMk/>
              <pc:sldMasterMk cId="35224353" sldId="2147483726"/>
              <pc:sldLayoutMk cId="3833546590" sldId="2147483826"/>
              <ac:spMk id="8" creationId="{70D62F3D-79E8-4987-B444-74B44EA2CA84}"/>
            </ac:spMkLst>
          </pc:spChg>
        </pc:sldLayoutChg>
        <pc:sldLayoutChg chg="modSp mod">
          <pc:chgData name="Martin Heekelaar" userId="0a467f88-fafa-4b62-b3c8-1928713db861" providerId="ADAL" clId="{95933483-AA9A-425C-B13E-6547C63442EE}" dt="2021-10-04T21:16:48.981" v="2178" actId="20577"/>
          <pc:sldLayoutMkLst>
            <pc:docMk/>
            <pc:sldMasterMk cId="35224353" sldId="2147483726"/>
            <pc:sldLayoutMk cId="2329581492" sldId="2147483827"/>
          </pc:sldLayoutMkLst>
          <pc:spChg chg="mod">
            <ac:chgData name="Martin Heekelaar" userId="0a467f88-fafa-4b62-b3c8-1928713db861" providerId="ADAL" clId="{95933483-AA9A-425C-B13E-6547C63442EE}" dt="2021-10-04T21:16:48.981" v="2178" actId="20577"/>
            <ac:spMkLst>
              <pc:docMk/>
              <pc:sldMasterMk cId="35224353" sldId="2147483726"/>
              <pc:sldLayoutMk cId="2329581492" sldId="2147483827"/>
              <ac:spMk id="8" creationId="{70D62F3D-79E8-4987-B444-74B44EA2CA84}"/>
            </ac:spMkLst>
          </pc:spChg>
        </pc:sldLayoutChg>
        <pc:sldLayoutChg chg="modSp mod">
          <pc:chgData name="Martin Heekelaar" userId="0a467f88-fafa-4b62-b3c8-1928713db861" providerId="ADAL" clId="{95933483-AA9A-425C-B13E-6547C63442EE}" dt="2021-10-04T21:16:48.982" v="2179" actId="20577"/>
          <pc:sldLayoutMkLst>
            <pc:docMk/>
            <pc:sldMasterMk cId="35224353" sldId="2147483726"/>
            <pc:sldLayoutMk cId="1963392499" sldId="2147483828"/>
          </pc:sldLayoutMkLst>
          <pc:spChg chg="mod">
            <ac:chgData name="Martin Heekelaar" userId="0a467f88-fafa-4b62-b3c8-1928713db861" providerId="ADAL" clId="{95933483-AA9A-425C-B13E-6547C63442EE}" dt="2021-10-04T21:16:48.982" v="2179" actId="20577"/>
            <ac:spMkLst>
              <pc:docMk/>
              <pc:sldMasterMk cId="35224353" sldId="2147483726"/>
              <pc:sldLayoutMk cId="1963392499" sldId="2147483828"/>
              <ac:spMk id="8" creationId="{70D62F3D-79E8-4987-B444-74B44EA2CA84}"/>
            </ac:spMkLst>
          </pc:spChg>
        </pc:sldLayoutChg>
        <pc:sldLayoutChg chg="modSp mod">
          <pc:chgData name="Martin Heekelaar" userId="0a467f88-fafa-4b62-b3c8-1928713db861" providerId="ADAL" clId="{95933483-AA9A-425C-B13E-6547C63442EE}" dt="2021-10-04T21:16:48.980" v="2176" actId="20577"/>
          <pc:sldLayoutMkLst>
            <pc:docMk/>
            <pc:sldMasterMk cId="35224353" sldId="2147483726"/>
            <pc:sldLayoutMk cId="391487517" sldId="2147483829"/>
          </pc:sldLayoutMkLst>
          <pc:spChg chg="mod">
            <ac:chgData name="Martin Heekelaar" userId="0a467f88-fafa-4b62-b3c8-1928713db861" providerId="ADAL" clId="{95933483-AA9A-425C-B13E-6547C63442EE}" dt="2021-10-04T21:16:48.980" v="2176" actId="20577"/>
            <ac:spMkLst>
              <pc:docMk/>
              <pc:sldMasterMk cId="35224353" sldId="2147483726"/>
              <pc:sldLayoutMk cId="391487517" sldId="2147483829"/>
              <ac:spMk id="8" creationId="{70D62F3D-79E8-4987-B444-74B44EA2CA84}"/>
            </ac:spMkLst>
          </pc:spChg>
        </pc:sldLayoutChg>
        <pc:sldLayoutChg chg="modSp mod">
          <pc:chgData name="Martin Heekelaar" userId="0a467f88-fafa-4b62-b3c8-1928713db861" providerId="ADAL" clId="{95933483-AA9A-425C-B13E-6547C63442EE}" dt="2021-10-04T21:16:48.981" v="2177" actId="20577"/>
          <pc:sldLayoutMkLst>
            <pc:docMk/>
            <pc:sldMasterMk cId="35224353" sldId="2147483726"/>
            <pc:sldLayoutMk cId="528488937" sldId="2147483830"/>
          </pc:sldLayoutMkLst>
          <pc:spChg chg="mod">
            <ac:chgData name="Martin Heekelaar" userId="0a467f88-fafa-4b62-b3c8-1928713db861" providerId="ADAL" clId="{95933483-AA9A-425C-B13E-6547C63442EE}" dt="2021-10-04T21:16:48.981" v="2177" actId="20577"/>
            <ac:spMkLst>
              <pc:docMk/>
              <pc:sldMasterMk cId="35224353" sldId="2147483726"/>
              <pc:sldLayoutMk cId="528488937" sldId="2147483830"/>
              <ac:spMk id="8" creationId="{70D62F3D-79E8-4987-B444-74B44EA2CA84}"/>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4531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2"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ffectLst/>
        </p:spPr>
      </p:sp>
      <p:sp>
        <p:nvSpPr>
          <p:cNvPr id="17413" name="Rectangle 5"/>
          <p:cNvSpPr>
            <a:spLocks noGrp="1" noChangeArrowheads="1"/>
          </p:cNvSpPr>
          <p:nvPr>
            <p:ph type="body" sz="quarter" idx="3"/>
          </p:nvPr>
        </p:nvSpPr>
        <p:spPr bwMode="auto">
          <a:xfrm>
            <a:off x="679768" y="4715154"/>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dirty="0"/>
              <a:t>Klik om de opmaakprofielen van de </a:t>
            </a:r>
            <a:r>
              <a:rPr lang="nl-NL" dirty="0" err="1"/>
              <a:t>modeltekst</a:t>
            </a:r>
            <a:r>
              <a:rPr lang="nl-NL" dirty="0"/>
              <a:t>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7414"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Segoe UI" panose="020B0502040204020203" pitchFamily="34" charset="0"/>
              </a:defRPr>
            </a:lvl1pPr>
          </a:lstStyle>
          <a:p>
            <a:endParaRPr lang="nl-NL" dirty="0"/>
          </a:p>
        </p:txBody>
      </p:sp>
      <p:sp>
        <p:nvSpPr>
          <p:cNvPr id="17415"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Segoe UI" panose="020B0502040204020203" pitchFamily="34" charset="0"/>
              </a:defRPr>
            </a:lvl1pPr>
          </a:lstStyle>
          <a:p>
            <a:fld id="{95E4EB45-C698-4571-AF55-7A37E660BAC8}" type="slidenum">
              <a:rPr lang="nl-NL" smtClean="0"/>
              <a:pPr/>
              <a:t>‹nr.›</a:t>
            </a:fld>
            <a:endParaRPr lang="nl-NL" dirty="0"/>
          </a:p>
        </p:txBody>
      </p:sp>
    </p:spTree>
    <p:extLst>
      <p:ext uri="{BB962C8B-B14F-4D97-AF65-F5344CB8AC3E}">
        <p14:creationId xmlns:p14="http://schemas.microsoft.com/office/powerpoint/2010/main" val="42862412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680" kern="1200">
        <a:solidFill>
          <a:schemeClr val="tx1"/>
        </a:solidFill>
        <a:latin typeface="Segoe UI" panose="020B0502040204020203" pitchFamily="34" charset="0"/>
        <a:ea typeface="+mn-ea"/>
        <a:cs typeface="+mn-cs"/>
      </a:defRPr>
    </a:lvl1pPr>
    <a:lvl2pPr marL="256378" algn="l" rtl="0" fontAlgn="base">
      <a:spcBef>
        <a:spcPct val="30000"/>
      </a:spcBef>
      <a:spcAft>
        <a:spcPct val="0"/>
      </a:spcAft>
      <a:defRPr sz="680" kern="1200">
        <a:solidFill>
          <a:schemeClr val="tx1"/>
        </a:solidFill>
        <a:latin typeface="Segoe UI" panose="020B0502040204020203" pitchFamily="34" charset="0"/>
        <a:ea typeface="+mn-ea"/>
        <a:cs typeface="+mn-cs"/>
      </a:defRPr>
    </a:lvl2pPr>
    <a:lvl3pPr marL="512756" algn="l" rtl="0" fontAlgn="base">
      <a:spcBef>
        <a:spcPct val="30000"/>
      </a:spcBef>
      <a:spcAft>
        <a:spcPct val="0"/>
      </a:spcAft>
      <a:defRPr sz="680" kern="1200">
        <a:solidFill>
          <a:schemeClr val="tx1"/>
        </a:solidFill>
        <a:latin typeface="Segoe UI" panose="020B0502040204020203" pitchFamily="34" charset="0"/>
        <a:ea typeface="+mn-ea"/>
        <a:cs typeface="+mn-cs"/>
      </a:defRPr>
    </a:lvl3pPr>
    <a:lvl4pPr marL="769134" algn="l" rtl="0" fontAlgn="base">
      <a:spcBef>
        <a:spcPct val="30000"/>
      </a:spcBef>
      <a:spcAft>
        <a:spcPct val="0"/>
      </a:spcAft>
      <a:defRPr sz="680" kern="1200">
        <a:solidFill>
          <a:schemeClr val="tx1"/>
        </a:solidFill>
        <a:latin typeface="Segoe UI" panose="020B0502040204020203" pitchFamily="34" charset="0"/>
        <a:ea typeface="+mn-ea"/>
        <a:cs typeface="+mn-cs"/>
      </a:defRPr>
    </a:lvl4pPr>
    <a:lvl5pPr marL="1025512" algn="l" rtl="0" fontAlgn="base">
      <a:spcBef>
        <a:spcPct val="30000"/>
      </a:spcBef>
      <a:spcAft>
        <a:spcPct val="0"/>
      </a:spcAft>
      <a:defRPr sz="680" kern="1200">
        <a:solidFill>
          <a:schemeClr val="tx1"/>
        </a:solidFill>
        <a:latin typeface="Segoe UI" panose="020B0502040204020203" pitchFamily="34" charset="0"/>
        <a:ea typeface="+mn-ea"/>
        <a:cs typeface="+mn-cs"/>
      </a:defRPr>
    </a:lvl5pPr>
    <a:lvl6pPr marL="1281890" algn="l" defTabSz="512756" rtl="0" eaLnBrk="1" latinLnBrk="0" hangingPunct="1">
      <a:defRPr sz="680" kern="1200">
        <a:solidFill>
          <a:schemeClr val="tx1"/>
        </a:solidFill>
        <a:latin typeface="+mn-lt"/>
        <a:ea typeface="+mn-ea"/>
        <a:cs typeface="+mn-cs"/>
      </a:defRPr>
    </a:lvl6pPr>
    <a:lvl7pPr marL="1538268" algn="l" defTabSz="512756" rtl="0" eaLnBrk="1" latinLnBrk="0" hangingPunct="1">
      <a:defRPr sz="680" kern="1200">
        <a:solidFill>
          <a:schemeClr val="tx1"/>
        </a:solidFill>
        <a:latin typeface="+mn-lt"/>
        <a:ea typeface="+mn-ea"/>
        <a:cs typeface="+mn-cs"/>
      </a:defRPr>
    </a:lvl7pPr>
    <a:lvl8pPr marL="1794646" algn="l" defTabSz="512756" rtl="0" eaLnBrk="1" latinLnBrk="0" hangingPunct="1">
      <a:defRPr sz="680" kern="1200">
        <a:solidFill>
          <a:schemeClr val="tx1"/>
        </a:solidFill>
        <a:latin typeface="+mn-lt"/>
        <a:ea typeface="+mn-ea"/>
        <a:cs typeface="+mn-cs"/>
      </a:defRPr>
    </a:lvl8pPr>
    <a:lvl9pPr marL="2051024" algn="l" defTabSz="512756" rtl="0" eaLnBrk="1" latinLnBrk="0" hangingPunct="1">
      <a:defRPr sz="68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1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2.jp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2.jp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9.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9.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Rechthoek 39">
            <a:extLst>
              <a:ext uri="{FF2B5EF4-FFF2-40B4-BE49-F238E27FC236}">
                <a16:creationId xmlns:a16="http://schemas.microsoft.com/office/drawing/2014/main" id="{E782C98F-491E-42AE-8410-5AD124B3D20A}"/>
              </a:ext>
            </a:extLst>
          </p:cNvPr>
          <p:cNvSpPr/>
          <p:nvPr/>
        </p:nvSpPr>
        <p:spPr bwMode="auto">
          <a:xfrm>
            <a:off x="1" y="4083918"/>
            <a:ext cx="9143999" cy="711698"/>
          </a:xfrm>
          <a:prstGeom prst="rect">
            <a:avLst/>
          </a:prstGeom>
          <a:gradFill>
            <a:gsLst>
              <a:gs pos="0">
                <a:srgbClr val="FFFFFF">
                  <a:alpha val="0"/>
                </a:srgbClr>
              </a:gs>
              <a:gs pos="100000">
                <a:schemeClr val="bg2"/>
              </a:gs>
            </a:gsLst>
            <a:lin ang="5400000" scaled="0"/>
          </a:gradFill>
          <a:ln w="19050" cap="flat" cmpd="sng" algn="ctr">
            <a:noFill/>
            <a:prstDash val="solid"/>
            <a:round/>
            <a:headEnd type="none" w="med" len="med"/>
            <a:tailEnd type="none" w="med" len="med"/>
          </a:ln>
          <a:effectLst/>
        </p:spPr>
        <p:txBody>
          <a:bodyPr rot="0" spcFirstLastPara="0" vertOverflow="overflow" horzOverflow="overflow" vert="horz" wrap="square" lIns="51276" tIns="25638" rIns="51276" bIns="25638" numCol="1" spcCol="0" rtlCol="0" fromWordArt="0" anchor="t" anchorCtr="0" forceAA="0" compatLnSpc="1">
            <a:prstTxWarp prst="textNoShape">
              <a:avLst/>
            </a:prstTxWarp>
            <a:normAutofit/>
          </a:bodyPr>
          <a:lstStyle/>
          <a:p>
            <a:pPr marL="149554" indent="-149554" defTabSz="704150">
              <a:spcAft>
                <a:spcPts val="337"/>
              </a:spcAft>
              <a:buClr>
                <a:schemeClr val="tx2"/>
              </a:buClr>
              <a:buFont typeface="Arial" pitchFamily="34" charset="0"/>
              <a:buChar char="•"/>
            </a:pPr>
            <a:endParaRPr lang="nl-NL" sz="884" dirty="0">
              <a:latin typeface="Segoe UI" panose="020B0502040204020203" pitchFamily="34" charset="0"/>
            </a:endParaRPr>
          </a:p>
        </p:txBody>
      </p:sp>
      <p:sp>
        <p:nvSpPr>
          <p:cNvPr id="26" name="Rechthoek 25">
            <a:extLst>
              <a:ext uri="{FF2B5EF4-FFF2-40B4-BE49-F238E27FC236}">
                <a16:creationId xmlns:a16="http://schemas.microsoft.com/office/drawing/2014/main" id="{104FFBC5-3FE3-4A16-BAA4-4111EEB6BB3C}"/>
              </a:ext>
            </a:extLst>
          </p:cNvPr>
          <p:cNvSpPr/>
          <p:nvPr/>
        </p:nvSpPr>
        <p:spPr bwMode="auto">
          <a:xfrm flipV="1">
            <a:off x="1" y="142874"/>
            <a:ext cx="9143999" cy="3148955"/>
          </a:xfrm>
          <a:prstGeom prst="rect">
            <a:avLst/>
          </a:prstGeom>
          <a:gradFill>
            <a:gsLst>
              <a:gs pos="0">
                <a:srgbClr val="FFFFFF">
                  <a:alpha val="0"/>
                </a:srgbClr>
              </a:gs>
              <a:gs pos="100000">
                <a:schemeClr val="bg2"/>
              </a:gs>
            </a:gsLst>
            <a:lin ang="5400000" scaled="0"/>
          </a:gradFill>
          <a:ln w="19050" cap="flat" cmpd="sng" algn="ctr">
            <a:noFill/>
            <a:prstDash val="solid"/>
            <a:round/>
            <a:headEnd type="none" w="med" len="med"/>
            <a:tailEnd type="none" w="med" len="med"/>
          </a:ln>
          <a:effectLst/>
        </p:spPr>
        <p:txBody>
          <a:bodyPr rot="0" spcFirstLastPara="0" vertOverflow="overflow" horzOverflow="overflow" vert="horz" wrap="square" lIns="51276" tIns="25638" rIns="51276" bIns="25638" numCol="1" spcCol="0" rtlCol="0" fromWordArt="0" anchor="t" anchorCtr="0" forceAA="0" compatLnSpc="1">
            <a:prstTxWarp prst="textNoShape">
              <a:avLst/>
            </a:prstTxWarp>
            <a:normAutofit/>
          </a:bodyPr>
          <a:lstStyle/>
          <a:p>
            <a:pPr marL="149554" indent="-149554" defTabSz="704150">
              <a:spcAft>
                <a:spcPts val="337"/>
              </a:spcAft>
              <a:buClr>
                <a:schemeClr val="tx2"/>
              </a:buClr>
              <a:buFont typeface="Arial" pitchFamily="34" charset="0"/>
              <a:buChar char="•"/>
            </a:pPr>
            <a:endParaRPr lang="nl-NL" sz="884" dirty="0">
              <a:latin typeface="Segoe UI" panose="020B0502040204020203" pitchFamily="34" charset="0"/>
            </a:endParaRPr>
          </a:p>
        </p:txBody>
      </p:sp>
      <p:sp>
        <p:nvSpPr>
          <p:cNvPr id="34" name="Rechthoek 33">
            <a:extLst>
              <a:ext uri="{FF2B5EF4-FFF2-40B4-BE49-F238E27FC236}">
                <a16:creationId xmlns:a16="http://schemas.microsoft.com/office/drawing/2014/main" id="{AA5B9B75-6B05-436D-A97C-24488861474A}"/>
              </a:ext>
            </a:extLst>
          </p:cNvPr>
          <p:cNvSpPr/>
          <p:nvPr/>
        </p:nvSpPr>
        <p:spPr bwMode="auto">
          <a:xfrm>
            <a:off x="0" y="4775868"/>
            <a:ext cx="9144000" cy="367497"/>
          </a:xfrm>
          <a:prstGeom prst="rect">
            <a:avLst/>
          </a:prstGeom>
          <a:solidFill>
            <a:schemeClr val="tx1"/>
          </a:solidFill>
          <a:ln w="19050" cap="flat" cmpd="sng" algn="ctr">
            <a:noFill/>
            <a:prstDash val="solid"/>
            <a:round/>
            <a:headEnd type="none" w="med" len="med"/>
            <a:tailEnd type="none" w="med" len="med"/>
          </a:ln>
          <a:effectLst/>
        </p:spPr>
        <p:txBody>
          <a:bodyPr rot="0" spcFirstLastPara="0" vertOverflow="overflow" horzOverflow="overflow" vert="horz" wrap="square" lIns="24487" tIns="24487" rIns="24487" bIns="24487" numCol="1" spcCol="0" rtlCol="0" fromWordArt="0" anchor="ctr" anchorCtr="0" forceAA="0" compatLnSpc="1">
            <a:prstTxWarp prst="textNoShape">
              <a:avLst/>
            </a:prstTxWarp>
            <a:noAutofit/>
          </a:bodyPr>
          <a:lstStyle/>
          <a:p>
            <a:pPr algn="ctr" defTabSz="854136">
              <a:spcAft>
                <a:spcPts val="408"/>
              </a:spcAft>
              <a:buClr>
                <a:schemeClr val="tx2"/>
              </a:buClr>
            </a:pPr>
            <a:endParaRPr lang="nl-NL" sz="1088" dirty="0">
              <a:solidFill>
                <a:schemeClr val="bg1"/>
              </a:solidFill>
              <a:latin typeface="Segoe UI" panose="020B0502040204020203" pitchFamily="34" charset="0"/>
              <a:cs typeface="Segoe UI" panose="020B0502040204020203" pitchFamily="34" charset="0"/>
            </a:endParaRPr>
          </a:p>
        </p:txBody>
      </p:sp>
      <p:sp>
        <p:nvSpPr>
          <p:cNvPr id="2" name="Titel 1">
            <a:extLst>
              <a:ext uri="{FF2B5EF4-FFF2-40B4-BE49-F238E27FC236}">
                <a16:creationId xmlns:a16="http://schemas.microsoft.com/office/drawing/2014/main" id="{287690C7-00C8-484D-9EEE-0A38455AE9BE}"/>
              </a:ext>
            </a:extLst>
          </p:cNvPr>
          <p:cNvSpPr>
            <a:spLocks noGrp="1"/>
          </p:cNvSpPr>
          <p:nvPr>
            <p:ph type="title"/>
          </p:nvPr>
        </p:nvSpPr>
        <p:spPr>
          <a:xfrm>
            <a:off x="482526" y="2269887"/>
            <a:ext cx="5999167" cy="737089"/>
          </a:xfrm>
          <a:solidFill>
            <a:schemeClr val="tx1">
              <a:alpha val="75000"/>
            </a:schemeClr>
          </a:solidFill>
        </p:spPr>
        <p:txBody>
          <a:bodyPr tIns="288000" anchor="b">
            <a:spAutoFit/>
          </a:bodyPr>
          <a:lstStyle>
            <a:lvl1pPr>
              <a:defRPr sz="2600" b="0">
                <a:solidFill>
                  <a:schemeClr val="bg1"/>
                </a:solidFill>
                <a:effectLst>
                  <a:outerShdw blurRad="38100" dist="38100" dir="2700000" algn="tl">
                    <a:srgbClr val="000000">
                      <a:alpha val="43137"/>
                    </a:srgbClr>
                  </a:outerShdw>
                </a:effectLst>
              </a:defRPr>
            </a:lvl1pPr>
          </a:lstStyle>
          <a:p>
            <a:r>
              <a:rPr lang="nl-NL"/>
              <a:t>Klik om stijl te bewerken</a:t>
            </a:r>
            <a:endParaRPr lang="nl-NL" dirty="0"/>
          </a:p>
        </p:txBody>
      </p:sp>
      <p:sp>
        <p:nvSpPr>
          <p:cNvPr id="4" name="Tijdelijke aanduiding voor dianummer 3">
            <a:extLst>
              <a:ext uri="{FF2B5EF4-FFF2-40B4-BE49-F238E27FC236}">
                <a16:creationId xmlns:a16="http://schemas.microsoft.com/office/drawing/2014/main" id="{4355EB8A-5CA2-4AE0-A195-FFC6420A865A}"/>
              </a:ext>
            </a:extLst>
          </p:cNvPr>
          <p:cNvSpPr>
            <a:spLocks noGrp="1"/>
          </p:cNvSpPr>
          <p:nvPr>
            <p:ph type="sldNum" sz="quarter" idx="11"/>
          </p:nvPr>
        </p:nvSpPr>
        <p:spPr/>
        <p:txBody>
          <a:bodyPr/>
          <a:lstStyle>
            <a:lvl1pPr>
              <a:defRPr>
                <a:solidFill>
                  <a:schemeClr val="bg1"/>
                </a:solidFill>
              </a:defRPr>
            </a:lvl1pPr>
          </a:lstStyle>
          <a:p>
            <a:fld id="{C2643386-F308-498B-AA89-9AE2609CFDA1}" type="slidenum">
              <a:rPr lang="nl-NL" smtClean="0"/>
              <a:pPr/>
              <a:t>‹nr.›</a:t>
            </a:fld>
            <a:endParaRPr lang="nl-NL" dirty="0"/>
          </a:p>
        </p:txBody>
      </p:sp>
      <p:sp>
        <p:nvSpPr>
          <p:cNvPr id="6" name="Tijdelijke aanduiding voor tekst 5">
            <a:extLst>
              <a:ext uri="{FF2B5EF4-FFF2-40B4-BE49-F238E27FC236}">
                <a16:creationId xmlns:a16="http://schemas.microsoft.com/office/drawing/2014/main" id="{D437F8BD-2C49-4773-8874-0E3454555791}"/>
              </a:ext>
            </a:extLst>
          </p:cNvPr>
          <p:cNvSpPr>
            <a:spLocks noGrp="1"/>
          </p:cNvSpPr>
          <p:nvPr>
            <p:ph type="body" sz="quarter" idx="12"/>
          </p:nvPr>
        </p:nvSpPr>
        <p:spPr>
          <a:xfrm>
            <a:off x="482525" y="3006975"/>
            <a:ext cx="5999167" cy="648209"/>
          </a:xfrm>
          <a:solidFill>
            <a:schemeClr val="tx1">
              <a:alpha val="75000"/>
            </a:schemeClr>
          </a:solidFill>
        </p:spPr>
        <p:txBody>
          <a:bodyPr lIns="100800" tIns="38100" rIns="88900" bIns="360000">
            <a:spAutoFit/>
          </a:bodyPr>
          <a:lstStyle>
            <a:lvl1pPr marL="0" indent="0">
              <a:buNone/>
              <a:defRPr sz="1600">
                <a:solidFill>
                  <a:schemeClr val="bg1"/>
                </a:solidFill>
                <a:effectLst>
                  <a:outerShdw blurRad="38100" dist="38100" dir="2700000" algn="tl">
                    <a:srgbClr val="000000">
                      <a:alpha val="43137"/>
                    </a:srgbClr>
                  </a:outerShdw>
                </a:effectLst>
              </a:defRPr>
            </a:lvl1pPr>
            <a:lvl2pPr marL="149554" indent="0">
              <a:buNone/>
              <a:defRPr sz="1200"/>
            </a:lvl2pPr>
            <a:lvl3pPr marL="299107" indent="0">
              <a:buNone/>
              <a:defRPr sz="1200"/>
            </a:lvl3pPr>
            <a:lvl4pPr marL="448662" indent="0">
              <a:buNone/>
              <a:defRPr sz="1200"/>
            </a:lvl4pPr>
            <a:lvl5pPr marL="608898" indent="0">
              <a:buNone/>
              <a:defRPr sz="1200"/>
            </a:lvl5pPr>
          </a:lstStyle>
          <a:p>
            <a:pPr lvl="0"/>
            <a:r>
              <a:rPr lang="nl-NL"/>
              <a:t>Klikken om de tekststijl van het model te bewerken</a:t>
            </a:r>
          </a:p>
        </p:txBody>
      </p:sp>
      <p:pic>
        <p:nvPicPr>
          <p:cNvPr id="38" name="Afbeelding 37">
            <a:extLst>
              <a:ext uri="{FF2B5EF4-FFF2-40B4-BE49-F238E27FC236}">
                <a16:creationId xmlns:a16="http://schemas.microsoft.com/office/drawing/2014/main" id="{A0297571-A0DC-4792-9AE8-2442F9AD9C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5019" y="483518"/>
            <a:ext cx="2358789" cy="352013"/>
          </a:xfrm>
          <a:prstGeom prst="rect">
            <a:avLst/>
          </a:prstGeom>
        </p:spPr>
      </p:pic>
      <p:sp>
        <p:nvSpPr>
          <p:cNvPr id="14" name="Tijdelijke aanduiding voor tekst 2">
            <a:extLst>
              <a:ext uri="{FF2B5EF4-FFF2-40B4-BE49-F238E27FC236}">
                <a16:creationId xmlns:a16="http://schemas.microsoft.com/office/drawing/2014/main" id="{E47E4D81-494A-411B-93AB-83B98A0D8761}"/>
              </a:ext>
            </a:extLst>
          </p:cNvPr>
          <p:cNvSpPr>
            <a:spLocks noGrp="1"/>
          </p:cNvSpPr>
          <p:nvPr>
            <p:ph type="body" sz="quarter" idx="15" hasCustomPrompt="1"/>
          </p:nvPr>
        </p:nvSpPr>
        <p:spPr>
          <a:xfrm>
            <a:off x="482525" y="4873848"/>
            <a:ext cx="1137147" cy="154905"/>
          </a:xfrm>
        </p:spPr>
        <p:txBody>
          <a:bodyPr lIns="88900" tIns="38100" rIns="88900" bIns="38100" anchor="ctr"/>
          <a:lstStyle>
            <a:lvl1pPr marL="0" indent="0">
              <a:buNone/>
              <a:defRPr sz="800" b="1" u="none">
                <a:solidFill>
                  <a:schemeClr val="bg1"/>
                </a:solidFill>
                <a:effectLst>
                  <a:outerShdw blurRad="38100" dist="38100" dir="2700000" algn="tl">
                    <a:srgbClr val="000000">
                      <a:alpha val="43137"/>
                    </a:srgbClr>
                  </a:outerShdw>
                </a:effectLst>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a:t>Datum</a:t>
            </a:r>
          </a:p>
        </p:txBody>
      </p:sp>
      <p:grpSp>
        <p:nvGrpSpPr>
          <p:cNvPr id="17" name="Groep 16">
            <a:extLst>
              <a:ext uri="{FF2B5EF4-FFF2-40B4-BE49-F238E27FC236}">
                <a16:creationId xmlns:a16="http://schemas.microsoft.com/office/drawing/2014/main" id="{2018A98D-1ADA-476F-BEEA-89A2F5BCA8B9}"/>
              </a:ext>
            </a:extLst>
          </p:cNvPr>
          <p:cNvGrpSpPr/>
          <p:nvPr/>
        </p:nvGrpSpPr>
        <p:grpSpPr>
          <a:xfrm>
            <a:off x="1083" y="-1"/>
            <a:ext cx="9142917" cy="147380"/>
            <a:chOff x="0" y="-1"/>
            <a:chExt cx="13442950" cy="216695"/>
          </a:xfrm>
        </p:grpSpPr>
        <p:sp>
          <p:nvSpPr>
            <p:cNvPr id="18" name="Rechthoek 17">
              <a:extLst>
                <a:ext uri="{FF2B5EF4-FFF2-40B4-BE49-F238E27FC236}">
                  <a16:creationId xmlns:a16="http://schemas.microsoft.com/office/drawing/2014/main" id="{E4F9F98B-0A98-4D5B-BBB6-F0AD05FCF539}"/>
                </a:ext>
              </a:extLst>
            </p:cNvPr>
            <p:cNvSpPr/>
            <p:nvPr userDrawn="1"/>
          </p:nvSpPr>
          <p:spPr bwMode="auto">
            <a:xfrm>
              <a:off x="0" y="-1"/>
              <a:ext cx="13442950" cy="130969"/>
            </a:xfrm>
            <a:prstGeom prst="rect">
              <a:avLst/>
            </a:prstGeom>
            <a:solidFill>
              <a:srgbClr val="1A3877"/>
            </a:solidFill>
            <a:ln w="9525" cap="flat" cmpd="sng" algn="ctr">
              <a:noFill/>
              <a:prstDash val="solid"/>
              <a:round/>
              <a:headEnd type="none" w="med" len="med"/>
              <a:tailEnd type="none" w="med" len="med"/>
            </a:ln>
            <a:effectLst/>
          </p:spPr>
          <p:txBody>
            <a:bodyPr vert="horz" wrap="square" lIns="75383" tIns="37692" rIns="75383" bIns="37692" numCol="1" rtlCol="0" anchor="t" anchorCtr="0" compatLnSpc="1">
              <a:prstTxWarp prst="textNoShape">
                <a:avLst/>
              </a:prstTxWarp>
            </a:bodyPr>
            <a:lstStyle/>
            <a:p>
              <a:pPr marL="0" marR="0" indent="0" algn="l" defTabSz="1035210" rtl="0" eaLnBrk="1" fontAlgn="base" latinLnBrk="0" hangingPunct="1">
                <a:lnSpc>
                  <a:spcPct val="100000"/>
                </a:lnSpc>
                <a:spcBef>
                  <a:spcPct val="0"/>
                </a:spcBef>
                <a:spcAft>
                  <a:spcPct val="0"/>
                </a:spcAft>
                <a:buClrTx/>
                <a:buSzTx/>
                <a:buFontTx/>
                <a:buNone/>
                <a:tabLst/>
              </a:pPr>
              <a:endParaRPr kumimoji="0" lang="nl-NL" sz="2100" b="0" i="0" u="none" strike="noStrike" cap="none" normalizeH="0" baseline="0" dirty="0">
                <a:ln>
                  <a:noFill/>
                </a:ln>
                <a:solidFill>
                  <a:schemeClr val="tx1"/>
                </a:solidFill>
                <a:effectLst/>
                <a:latin typeface="Segoe UI" panose="020B0502040204020203" pitchFamily="34" charset="0"/>
              </a:endParaRPr>
            </a:p>
          </p:txBody>
        </p:sp>
        <p:sp>
          <p:nvSpPr>
            <p:cNvPr id="19" name="Rechthoek 18">
              <a:extLst>
                <a:ext uri="{FF2B5EF4-FFF2-40B4-BE49-F238E27FC236}">
                  <a16:creationId xmlns:a16="http://schemas.microsoft.com/office/drawing/2014/main" id="{C82029FE-E258-47B2-8C01-3D16ECB85DE1}"/>
                </a:ext>
              </a:extLst>
            </p:cNvPr>
            <p:cNvSpPr/>
            <p:nvPr userDrawn="1"/>
          </p:nvSpPr>
          <p:spPr bwMode="auto">
            <a:xfrm>
              <a:off x="0" y="130969"/>
              <a:ext cx="13442950" cy="85725"/>
            </a:xfrm>
            <a:prstGeom prst="rect">
              <a:avLst/>
            </a:prstGeom>
            <a:solidFill>
              <a:srgbClr val="41B6E6"/>
            </a:solidFill>
            <a:ln w="9525" cap="flat" cmpd="sng" algn="ctr">
              <a:noFill/>
              <a:prstDash val="solid"/>
              <a:round/>
              <a:headEnd type="none" w="med" len="med"/>
              <a:tailEnd type="none" w="med" len="med"/>
            </a:ln>
            <a:effectLst/>
          </p:spPr>
          <p:txBody>
            <a:bodyPr vert="horz" wrap="square" lIns="75383" tIns="37692" rIns="75383" bIns="37692" numCol="1" rtlCol="0" anchor="t" anchorCtr="0" compatLnSpc="1">
              <a:prstTxWarp prst="textNoShape">
                <a:avLst/>
              </a:prstTxWarp>
            </a:bodyPr>
            <a:lstStyle/>
            <a:p>
              <a:pPr marL="0" marR="0" indent="0" algn="l" defTabSz="1035210" rtl="0" eaLnBrk="1" fontAlgn="base" latinLnBrk="0" hangingPunct="1">
                <a:lnSpc>
                  <a:spcPct val="100000"/>
                </a:lnSpc>
                <a:spcBef>
                  <a:spcPct val="0"/>
                </a:spcBef>
                <a:spcAft>
                  <a:spcPct val="0"/>
                </a:spcAft>
                <a:buClrTx/>
                <a:buSzTx/>
                <a:buFontTx/>
                <a:buNone/>
                <a:tabLst/>
              </a:pPr>
              <a:endParaRPr kumimoji="0" lang="nl-NL" sz="2100" b="0" i="0" u="none" strike="noStrike" cap="none" normalizeH="0" baseline="0" dirty="0">
                <a:ln>
                  <a:noFill/>
                </a:ln>
                <a:solidFill>
                  <a:schemeClr val="tx1"/>
                </a:solidFill>
                <a:effectLst/>
                <a:latin typeface="Segoe UI" panose="020B0502040204020203" pitchFamily="34" charset="0"/>
              </a:endParaRPr>
            </a:p>
          </p:txBody>
        </p:sp>
      </p:grpSp>
      <p:sp>
        <p:nvSpPr>
          <p:cNvPr id="5" name="Status">
            <a:extLst>
              <a:ext uri="{FF2B5EF4-FFF2-40B4-BE49-F238E27FC236}">
                <a16:creationId xmlns:a16="http://schemas.microsoft.com/office/drawing/2014/main" id="{58FBAF6D-3455-4776-85E5-2149549CD3C3}"/>
              </a:ext>
            </a:extLst>
          </p:cNvPr>
          <p:cNvSpPr txBox="1"/>
          <p:nvPr userDrawn="1"/>
        </p:nvSpPr>
        <p:spPr bwMode="auto">
          <a:xfrm>
            <a:off x="5251943" y="4854954"/>
            <a:ext cx="3168352" cy="195814"/>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spAutoFit/>
          </a:bodyPr>
          <a:lstStyle/>
          <a:p>
            <a:pPr algn="r"/>
            <a:r>
              <a:rPr lang="en-US" sz="800" b="1" kern="0">
                <a:solidFill>
                  <a:schemeClr val="bg1"/>
                </a:solidFill>
                <a:latin typeface="+mj-lt"/>
                <a:cs typeface="Arial" panose="020B0604020202020204" pitchFamily="34" charset="0"/>
              </a:rPr>
              <a:t>Openbaar</a:t>
            </a:r>
            <a:endParaRPr lang="nl-NL" sz="800" b="1" kern="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699229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Quote of commentaar">
    <p:spTree>
      <p:nvGrpSpPr>
        <p:cNvPr id="1" name=""/>
        <p:cNvGrpSpPr/>
        <p:nvPr/>
      </p:nvGrpSpPr>
      <p:grpSpPr>
        <a:xfrm>
          <a:off x="0" y="0"/>
          <a:ext cx="0" cy="0"/>
          <a:chOff x="0" y="0"/>
          <a:chExt cx="0" cy="0"/>
        </a:xfrm>
      </p:grpSpPr>
      <p:sp>
        <p:nvSpPr>
          <p:cNvPr id="9" name="Rectangle 4">
            <a:extLst>
              <a:ext uri="{FF2B5EF4-FFF2-40B4-BE49-F238E27FC236}">
                <a16:creationId xmlns:a16="http://schemas.microsoft.com/office/drawing/2014/main" id="{0C977C00-F78E-48C7-A8CA-AB21DAA6AD9D}"/>
              </a:ext>
            </a:extLst>
          </p:cNvPr>
          <p:cNvSpPr>
            <a:spLocks noGrp="1" noChangeArrowheads="1"/>
          </p:cNvSpPr>
          <p:nvPr>
            <p:ph type="sldNum" sz="quarter" idx="4"/>
          </p:nvPr>
        </p:nvSpPr>
        <p:spPr bwMode="auto">
          <a:xfrm>
            <a:off x="8460432" y="4873850"/>
            <a:ext cx="277900" cy="154904"/>
          </a:xfrm>
          <a:prstGeom prst="rect">
            <a:avLst/>
          </a:prstGeom>
          <a:noFill/>
          <a:ln w="9525">
            <a:noFill/>
            <a:miter lim="800000"/>
            <a:headEnd/>
            <a:tailEnd/>
          </a:ln>
          <a:effectLst/>
        </p:spPr>
        <p:txBody>
          <a:bodyPr vert="horz" wrap="none" lIns="0" tIns="0" rIns="0" bIns="0" numCol="1" anchor="ctr" anchorCtr="0" compatLnSpc="1">
            <a:prstTxWarp prst="textNoShape">
              <a:avLst/>
            </a:prstTxWarp>
            <a:normAutofit/>
          </a:bodyPr>
          <a:lstStyle>
            <a:lvl1pPr defTabSz="704150">
              <a:buClr>
                <a:srgbClr val="1A3877"/>
              </a:buClr>
              <a:defRPr sz="800" b="1">
                <a:solidFill>
                  <a:schemeClr val="accent1"/>
                </a:solidFill>
                <a:latin typeface="+mj-lt"/>
              </a:defRPr>
            </a:lvl1pPr>
          </a:lstStyle>
          <a:p>
            <a:fld id="{C2643386-F308-498B-AA89-9AE2609CFDA1}" type="slidenum">
              <a:rPr lang="nl-NL" smtClean="0"/>
              <a:pPr/>
              <a:t>‹nr.›</a:t>
            </a:fld>
            <a:endParaRPr lang="nl-NL" dirty="0"/>
          </a:p>
        </p:txBody>
      </p:sp>
      <p:pic>
        <p:nvPicPr>
          <p:cNvPr id="10" name="Afbeelding 9">
            <a:extLst>
              <a:ext uri="{FF2B5EF4-FFF2-40B4-BE49-F238E27FC236}">
                <a16:creationId xmlns:a16="http://schemas.microsoft.com/office/drawing/2014/main" id="{D544E945-FADA-4DD2-A62E-D2F066EA0FD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0558" y="4861148"/>
            <a:ext cx="1053912" cy="157288"/>
          </a:xfrm>
          <a:prstGeom prst="rect">
            <a:avLst/>
          </a:prstGeom>
        </p:spPr>
      </p:pic>
      <p:sp>
        <p:nvSpPr>
          <p:cNvPr id="11" name="Tijdelijke aanduiding voor tekst 5">
            <a:extLst>
              <a:ext uri="{FF2B5EF4-FFF2-40B4-BE49-F238E27FC236}">
                <a16:creationId xmlns:a16="http://schemas.microsoft.com/office/drawing/2014/main" id="{551ABF7B-1DB5-4C98-8D39-AA44C06EFCCF}"/>
              </a:ext>
            </a:extLst>
          </p:cNvPr>
          <p:cNvSpPr>
            <a:spLocks noGrp="1"/>
          </p:cNvSpPr>
          <p:nvPr>
            <p:ph type="body" sz="quarter" idx="10" hasCustomPrompt="1"/>
          </p:nvPr>
        </p:nvSpPr>
        <p:spPr>
          <a:xfrm>
            <a:off x="410558" y="503237"/>
            <a:ext cx="8338155" cy="4229101"/>
          </a:xfrm>
        </p:spPr>
        <p:txBody>
          <a:bodyPr anchor="ctr"/>
          <a:lstStyle>
            <a:lvl1pPr marL="0" indent="0" algn="ctr">
              <a:buNone/>
              <a:defRPr sz="3200"/>
            </a:lvl1pPr>
          </a:lstStyle>
          <a:p>
            <a:pPr lvl="0"/>
            <a:r>
              <a:rPr lang="nl-NL" dirty="0"/>
              <a:t>Quote of commentaar</a:t>
            </a:r>
          </a:p>
        </p:txBody>
      </p:sp>
      <p:grpSp>
        <p:nvGrpSpPr>
          <p:cNvPr id="12" name="Groep 11">
            <a:extLst>
              <a:ext uri="{FF2B5EF4-FFF2-40B4-BE49-F238E27FC236}">
                <a16:creationId xmlns:a16="http://schemas.microsoft.com/office/drawing/2014/main" id="{462F7250-B9C4-469B-9C99-FB98E248FE29}"/>
              </a:ext>
            </a:extLst>
          </p:cNvPr>
          <p:cNvGrpSpPr/>
          <p:nvPr/>
        </p:nvGrpSpPr>
        <p:grpSpPr>
          <a:xfrm>
            <a:off x="1083" y="-1"/>
            <a:ext cx="9142917" cy="147380"/>
            <a:chOff x="0" y="-1"/>
            <a:chExt cx="13442950" cy="216695"/>
          </a:xfrm>
        </p:grpSpPr>
        <p:sp>
          <p:nvSpPr>
            <p:cNvPr id="13" name="Rechthoek 12">
              <a:extLst>
                <a:ext uri="{FF2B5EF4-FFF2-40B4-BE49-F238E27FC236}">
                  <a16:creationId xmlns:a16="http://schemas.microsoft.com/office/drawing/2014/main" id="{2F1D8058-F7D3-4E75-BC49-A6D5F8955B0C}"/>
                </a:ext>
              </a:extLst>
            </p:cNvPr>
            <p:cNvSpPr/>
            <p:nvPr userDrawn="1"/>
          </p:nvSpPr>
          <p:spPr bwMode="auto">
            <a:xfrm>
              <a:off x="0" y="-1"/>
              <a:ext cx="13442950" cy="130969"/>
            </a:xfrm>
            <a:prstGeom prst="rect">
              <a:avLst/>
            </a:prstGeom>
            <a:solidFill>
              <a:srgbClr val="1A3877"/>
            </a:solidFill>
            <a:ln w="9525" cap="flat" cmpd="sng" algn="ctr">
              <a:noFill/>
              <a:prstDash val="solid"/>
              <a:round/>
              <a:headEnd type="none" w="med" len="med"/>
              <a:tailEnd type="none" w="med" len="med"/>
            </a:ln>
            <a:effectLst/>
          </p:spPr>
          <p:txBody>
            <a:bodyPr vert="horz" wrap="square" lIns="75383" tIns="37692" rIns="75383" bIns="37692" numCol="1" rtlCol="0" anchor="t" anchorCtr="0" compatLnSpc="1">
              <a:prstTxWarp prst="textNoShape">
                <a:avLst/>
              </a:prstTxWarp>
            </a:bodyPr>
            <a:lstStyle/>
            <a:p>
              <a:pPr marL="0" marR="0" indent="0" algn="l" defTabSz="1035210" rtl="0" eaLnBrk="1" fontAlgn="base" latinLnBrk="0" hangingPunct="1">
                <a:lnSpc>
                  <a:spcPct val="100000"/>
                </a:lnSpc>
                <a:spcBef>
                  <a:spcPct val="0"/>
                </a:spcBef>
                <a:spcAft>
                  <a:spcPct val="0"/>
                </a:spcAft>
                <a:buClrTx/>
                <a:buSzTx/>
                <a:buFontTx/>
                <a:buNone/>
                <a:tabLst/>
              </a:pPr>
              <a:endParaRPr kumimoji="0" lang="nl-NL" sz="2100" b="0" i="0" u="none" strike="noStrike" cap="none" normalizeH="0" baseline="0" dirty="0">
                <a:ln>
                  <a:noFill/>
                </a:ln>
                <a:solidFill>
                  <a:schemeClr val="tx1"/>
                </a:solidFill>
                <a:effectLst/>
                <a:latin typeface="Segoe UI" panose="020B0502040204020203" pitchFamily="34" charset="0"/>
              </a:endParaRPr>
            </a:p>
          </p:txBody>
        </p:sp>
        <p:sp>
          <p:nvSpPr>
            <p:cNvPr id="14" name="Rechthoek 13">
              <a:extLst>
                <a:ext uri="{FF2B5EF4-FFF2-40B4-BE49-F238E27FC236}">
                  <a16:creationId xmlns:a16="http://schemas.microsoft.com/office/drawing/2014/main" id="{38ECB00D-B5DB-49AF-AD09-E3EF87CE344B}"/>
                </a:ext>
              </a:extLst>
            </p:cNvPr>
            <p:cNvSpPr/>
            <p:nvPr userDrawn="1"/>
          </p:nvSpPr>
          <p:spPr bwMode="auto">
            <a:xfrm>
              <a:off x="0" y="130969"/>
              <a:ext cx="13442950" cy="85725"/>
            </a:xfrm>
            <a:prstGeom prst="rect">
              <a:avLst/>
            </a:prstGeom>
            <a:solidFill>
              <a:srgbClr val="41B6E6"/>
            </a:solidFill>
            <a:ln w="9525" cap="flat" cmpd="sng" algn="ctr">
              <a:noFill/>
              <a:prstDash val="solid"/>
              <a:round/>
              <a:headEnd type="none" w="med" len="med"/>
              <a:tailEnd type="none" w="med" len="med"/>
            </a:ln>
            <a:effectLst/>
          </p:spPr>
          <p:txBody>
            <a:bodyPr vert="horz" wrap="square" lIns="75383" tIns="37692" rIns="75383" bIns="37692" numCol="1" rtlCol="0" anchor="t" anchorCtr="0" compatLnSpc="1">
              <a:prstTxWarp prst="textNoShape">
                <a:avLst/>
              </a:prstTxWarp>
            </a:bodyPr>
            <a:lstStyle/>
            <a:p>
              <a:pPr marL="0" marR="0" indent="0" algn="l" defTabSz="1035210" rtl="0" eaLnBrk="1" fontAlgn="base" latinLnBrk="0" hangingPunct="1">
                <a:lnSpc>
                  <a:spcPct val="100000"/>
                </a:lnSpc>
                <a:spcBef>
                  <a:spcPct val="0"/>
                </a:spcBef>
                <a:spcAft>
                  <a:spcPct val="0"/>
                </a:spcAft>
                <a:buClrTx/>
                <a:buSzTx/>
                <a:buFontTx/>
                <a:buNone/>
                <a:tabLst/>
              </a:pPr>
              <a:endParaRPr kumimoji="0" lang="nl-NL" sz="2100" b="0" i="0" u="none" strike="noStrike" cap="none" normalizeH="0" baseline="0" dirty="0">
                <a:ln>
                  <a:noFill/>
                </a:ln>
                <a:solidFill>
                  <a:schemeClr val="tx1"/>
                </a:solidFill>
                <a:effectLst/>
                <a:latin typeface="Segoe UI" panose="020B0502040204020203" pitchFamily="34" charset="0"/>
              </a:endParaRPr>
            </a:p>
          </p:txBody>
        </p:sp>
      </p:grpSp>
      <p:sp>
        <p:nvSpPr>
          <p:cNvPr id="15" name="Status">
            <a:extLst>
              <a:ext uri="{FF2B5EF4-FFF2-40B4-BE49-F238E27FC236}">
                <a16:creationId xmlns:a16="http://schemas.microsoft.com/office/drawing/2014/main" id="{E0F27CB5-2326-4FF8-8349-47C8139A4FAB}"/>
              </a:ext>
            </a:extLst>
          </p:cNvPr>
          <p:cNvSpPr txBox="1"/>
          <p:nvPr userDrawn="1"/>
        </p:nvSpPr>
        <p:spPr bwMode="auto">
          <a:xfrm>
            <a:off x="5251804" y="4854954"/>
            <a:ext cx="3168352" cy="195814"/>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spAutoFit/>
          </a:bodyPr>
          <a:lstStyle/>
          <a:p>
            <a:pPr algn="r"/>
            <a:r>
              <a:rPr lang="en-US" sz="800" b="1" kern="0">
                <a:solidFill>
                  <a:schemeClr val="tx1"/>
                </a:solidFill>
                <a:latin typeface="+mj-lt"/>
                <a:cs typeface="Arial" panose="020B0604020202020204" pitchFamily="34" charset="0"/>
              </a:rPr>
              <a:t>Openbaar</a:t>
            </a:r>
            <a:endParaRPr lang="nl-NL" sz="800" b="1" kern="0" dirty="0">
              <a:solidFill>
                <a:schemeClr val="tx1"/>
              </a:solidFill>
              <a:latin typeface="+mj-lt"/>
              <a:cs typeface="Arial" panose="020B0604020202020204" pitchFamily="34" charset="0"/>
            </a:endParaRPr>
          </a:p>
        </p:txBody>
      </p:sp>
    </p:spTree>
    <p:extLst>
      <p:ext uri="{BB962C8B-B14F-4D97-AF65-F5344CB8AC3E}">
        <p14:creationId xmlns:p14="http://schemas.microsoft.com/office/powerpoint/2010/main" val="1925422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V model vierkant &amp; cirkel (via lint)">
    <p:spTree>
      <p:nvGrpSpPr>
        <p:cNvPr id="1" name=""/>
        <p:cNvGrpSpPr/>
        <p:nvPr/>
      </p:nvGrpSpPr>
      <p:grpSpPr>
        <a:xfrm>
          <a:off x="0" y="0"/>
          <a:ext cx="0" cy="0"/>
          <a:chOff x="0" y="0"/>
          <a:chExt cx="0" cy="0"/>
        </a:xfrm>
      </p:grpSpPr>
      <p:sp>
        <p:nvSpPr>
          <p:cNvPr id="17" name="Tijdelijke aanduiding voor afbeelding 2">
            <a:extLst>
              <a:ext uri="{FF2B5EF4-FFF2-40B4-BE49-F238E27FC236}">
                <a16:creationId xmlns:a16="http://schemas.microsoft.com/office/drawing/2014/main" id="{3F904471-285B-4A58-9F9C-FCB18CD8151C}"/>
              </a:ext>
            </a:extLst>
          </p:cNvPr>
          <p:cNvSpPr>
            <a:spLocks noGrp="1"/>
          </p:cNvSpPr>
          <p:nvPr>
            <p:ph type="pic" sz="quarter" idx="30"/>
          </p:nvPr>
        </p:nvSpPr>
        <p:spPr>
          <a:xfrm>
            <a:off x="755576" y="915566"/>
            <a:ext cx="1296144" cy="1215512"/>
          </a:xfrm>
        </p:spPr>
        <p:txBody>
          <a:bodyPr anchor="t">
            <a:normAutofit/>
          </a:bodyPr>
          <a:lstStyle>
            <a:lvl1pPr marL="0" indent="0" algn="ctr">
              <a:buNone/>
              <a:defRPr sz="1200">
                <a:solidFill>
                  <a:schemeClr val="bg1">
                    <a:lumMod val="75000"/>
                  </a:schemeClr>
                </a:solidFill>
              </a:defRPr>
            </a:lvl1pPr>
          </a:lstStyle>
          <a:p>
            <a:r>
              <a:rPr lang="nl-NL"/>
              <a:t>Klik op het pictogram als u een afbeelding wilt toevoegen</a:t>
            </a:r>
            <a:endParaRPr lang="nl-NL" dirty="0"/>
          </a:p>
        </p:txBody>
      </p:sp>
      <p:sp>
        <p:nvSpPr>
          <p:cNvPr id="4" name="Tijdelijke aanduiding voor dianummer 3">
            <a:extLst>
              <a:ext uri="{FF2B5EF4-FFF2-40B4-BE49-F238E27FC236}">
                <a16:creationId xmlns:a16="http://schemas.microsoft.com/office/drawing/2014/main" id="{68DFE90D-E01F-4743-B542-D09993B13D66}"/>
              </a:ext>
            </a:extLst>
          </p:cNvPr>
          <p:cNvSpPr>
            <a:spLocks noGrp="1"/>
          </p:cNvSpPr>
          <p:nvPr>
            <p:ph type="sldNum" sz="quarter" idx="11"/>
          </p:nvPr>
        </p:nvSpPr>
        <p:spPr/>
        <p:txBody>
          <a:bodyPr/>
          <a:lstStyle/>
          <a:p>
            <a:fld id="{C2643386-F308-498B-AA89-9AE2609CFDA1}" type="slidenum">
              <a:rPr lang="nl-NL" smtClean="0"/>
              <a:pPr/>
              <a:t>‹nr.›</a:t>
            </a:fld>
            <a:endParaRPr lang="nl-NL" dirty="0"/>
          </a:p>
        </p:txBody>
      </p:sp>
      <p:sp>
        <p:nvSpPr>
          <p:cNvPr id="8" name="Tijdelijke aanduiding voor tekst 7">
            <a:extLst>
              <a:ext uri="{FF2B5EF4-FFF2-40B4-BE49-F238E27FC236}">
                <a16:creationId xmlns:a16="http://schemas.microsoft.com/office/drawing/2014/main" id="{77236BE7-77DC-43AA-B35D-F049C5F25ED1}"/>
              </a:ext>
            </a:extLst>
          </p:cNvPr>
          <p:cNvSpPr>
            <a:spLocks noGrp="1"/>
          </p:cNvSpPr>
          <p:nvPr>
            <p:ph type="body" sz="quarter" idx="20" hasCustomPrompt="1"/>
          </p:nvPr>
        </p:nvSpPr>
        <p:spPr>
          <a:xfrm>
            <a:off x="407989" y="2261816"/>
            <a:ext cx="1968500" cy="432047"/>
          </a:xfrm>
          <a:prstGeom prst="rect">
            <a:avLst/>
          </a:prstGeom>
        </p:spPr>
        <p:txBody>
          <a:bodyPr>
            <a:noAutofit/>
          </a:bodyPr>
          <a:lstStyle>
            <a:lvl1pPr marL="0" indent="0" algn="ctr">
              <a:buNone/>
              <a:defRPr sz="1400" b="0" i="0" baseline="0">
                <a:solidFill>
                  <a:schemeClr val="tx1"/>
                </a:solidFill>
              </a:defRPr>
            </a:lvl1pPr>
            <a:lvl2pPr marL="268287" indent="0">
              <a:buNone/>
              <a:defRPr sz="1200" b="1">
                <a:solidFill>
                  <a:schemeClr val="accent1"/>
                </a:solidFill>
              </a:defRPr>
            </a:lvl2pPr>
            <a:lvl3pPr marL="536575" indent="0">
              <a:buNone/>
              <a:defRPr sz="1200" b="1">
                <a:solidFill>
                  <a:schemeClr val="accent1"/>
                </a:solidFill>
              </a:defRPr>
            </a:lvl3pPr>
            <a:lvl4pPr marL="804862" indent="0">
              <a:buNone/>
              <a:defRPr sz="1200" b="1">
                <a:solidFill>
                  <a:schemeClr val="accent1"/>
                </a:solidFill>
              </a:defRPr>
            </a:lvl4pPr>
            <a:lvl5pPr marL="1079500" indent="0">
              <a:buNone/>
              <a:defRPr sz="1200" b="1">
                <a:solidFill>
                  <a:schemeClr val="accent1"/>
                </a:solidFill>
              </a:defRPr>
            </a:lvl5pPr>
          </a:lstStyle>
          <a:p>
            <a:pPr lvl="0"/>
            <a:r>
              <a:rPr lang="nl-NL" dirty="0"/>
              <a:t>Voornaam Achternaam</a:t>
            </a:r>
          </a:p>
        </p:txBody>
      </p:sp>
      <p:sp>
        <p:nvSpPr>
          <p:cNvPr id="11" name="Tijdelijke aanduiding voor tekst 3">
            <a:extLst>
              <a:ext uri="{FF2B5EF4-FFF2-40B4-BE49-F238E27FC236}">
                <a16:creationId xmlns:a16="http://schemas.microsoft.com/office/drawing/2014/main" id="{775115DC-4CE2-4ED4-A2E5-2B1B129C0D9C}"/>
              </a:ext>
            </a:extLst>
          </p:cNvPr>
          <p:cNvSpPr>
            <a:spLocks noGrp="1"/>
          </p:cNvSpPr>
          <p:nvPr>
            <p:ph type="body" sz="quarter" idx="18"/>
          </p:nvPr>
        </p:nvSpPr>
        <p:spPr>
          <a:xfrm>
            <a:off x="408343" y="3147814"/>
            <a:ext cx="1968145" cy="1584523"/>
          </a:xfrm>
        </p:spPr>
        <p:txBody>
          <a:bodyPr lIns="36000" tIns="36000" rIns="36000" bIns="36000" anchor="t">
            <a:normAutofit/>
          </a:bodyPr>
          <a:lstStyle>
            <a:lvl1pPr marL="171450" indent="-109538">
              <a:lnSpc>
                <a:spcPct val="110000"/>
              </a:lnSpc>
              <a:buFont typeface="Arial" panose="020B0604020202020204" pitchFamily="34" charset="0"/>
              <a:buChar char="•"/>
              <a:defRPr sz="1200">
                <a:solidFill>
                  <a:schemeClr val="tx1"/>
                </a:solidFill>
              </a:defRPr>
            </a:lvl1pPr>
            <a:lvl2pPr marL="268288" indent="-92075">
              <a:lnSpc>
                <a:spcPct val="110000"/>
              </a:lnSpc>
              <a:buFont typeface="Calibri" panose="020F0502020204030204" pitchFamily="34" charset="0"/>
              <a:buChar char="-"/>
              <a:defRPr sz="1200">
                <a:solidFill>
                  <a:schemeClr val="tx1"/>
                </a:solidFill>
              </a:defRPr>
            </a:lvl2pPr>
            <a:lvl3pPr marL="360363" indent="-92075">
              <a:lnSpc>
                <a:spcPct val="110000"/>
              </a:lnSpc>
              <a:buFont typeface="Arial" panose="020B0604020202020204" pitchFamily="34" charset="0"/>
              <a:buChar char="•"/>
              <a:defRPr sz="1200">
                <a:solidFill>
                  <a:schemeClr val="tx1"/>
                </a:solidFill>
              </a:defRPr>
            </a:lvl3pPr>
            <a:lvl4pPr marL="536575" indent="-269875">
              <a:lnSpc>
                <a:spcPct val="110000"/>
              </a:lnSpc>
              <a:buFontTx/>
              <a:buNone/>
              <a:defRPr sz="1200">
                <a:solidFill>
                  <a:schemeClr val="tx1"/>
                </a:solidFill>
              </a:defRPr>
            </a:lvl4pPr>
            <a:lvl5pPr marL="536575" indent="-269875">
              <a:lnSpc>
                <a:spcPct val="110000"/>
              </a:lnSpc>
              <a:buFontTx/>
              <a:buNone/>
              <a:defRPr sz="1200">
                <a:solidFill>
                  <a:schemeClr val="tx1"/>
                </a:solidFill>
              </a:defRPr>
            </a:lvl5pPr>
          </a:lstStyle>
          <a:p>
            <a:pPr lvl="0"/>
            <a:r>
              <a:rPr lang="nl-NL"/>
              <a:t>Klikken om de tekststijl van het model te bewerken</a:t>
            </a:r>
          </a:p>
          <a:p>
            <a:pPr lvl="1"/>
            <a:r>
              <a:rPr lang="nl-NL"/>
              <a:t>Tweede niveau</a:t>
            </a:r>
          </a:p>
          <a:p>
            <a:pPr lvl="2"/>
            <a:r>
              <a:rPr lang="nl-NL"/>
              <a:t>Derde niveau</a:t>
            </a:r>
          </a:p>
        </p:txBody>
      </p:sp>
      <p:sp>
        <p:nvSpPr>
          <p:cNvPr id="14" name="Tijdelijke aanduiding voor tekst 7">
            <a:extLst>
              <a:ext uri="{FF2B5EF4-FFF2-40B4-BE49-F238E27FC236}">
                <a16:creationId xmlns:a16="http://schemas.microsoft.com/office/drawing/2014/main" id="{32C3557B-F565-431F-9CE3-64F18C7629D6}"/>
              </a:ext>
            </a:extLst>
          </p:cNvPr>
          <p:cNvSpPr>
            <a:spLocks noGrp="1"/>
          </p:cNvSpPr>
          <p:nvPr>
            <p:ph type="body" sz="quarter" idx="27" hasCustomPrompt="1"/>
          </p:nvPr>
        </p:nvSpPr>
        <p:spPr>
          <a:xfrm>
            <a:off x="407989" y="2695575"/>
            <a:ext cx="1968500" cy="380231"/>
          </a:xfrm>
          <a:prstGeom prst="rect">
            <a:avLst/>
          </a:prstGeom>
        </p:spPr>
        <p:txBody>
          <a:bodyPr>
            <a:noAutofit/>
          </a:bodyPr>
          <a:lstStyle>
            <a:lvl1pPr marL="0" indent="0" algn="ctr">
              <a:buNone/>
              <a:defRPr sz="1200" b="0" i="1" baseline="0">
                <a:solidFill>
                  <a:schemeClr val="accent1"/>
                </a:solidFill>
              </a:defRPr>
            </a:lvl1pPr>
            <a:lvl2pPr marL="268287" indent="0">
              <a:buNone/>
              <a:defRPr sz="1200" b="1">
                <a:solidFill>
                  <a:schemeClr val="accent1"/>
                </a:solidFill>
              </a:defRPr>
            </a:lvl2pPr>
            <a:lvl3pPr marL="536575" indent="0">
              <a:buNone/>
              <a:defRPr sz="1200" b="1">
                <a:solidFill>
                  <a:schemeClr val="accent1"/>
                </a:solidFill>
              </a:defRPr>
            </a:lvl3pPr>
            <a:lvl4pPr marL="804862" indent="0">
              <a:buNone/>
              <a:defRPr sz="1200" b="1">
                <a:solidFill>
                  <a:schemeClr val="accent1"/>
                </a:solidFill>
              </a:defRPr>
            </a:lvl4pPr>
            <a:lvl5pPr marL="1079500" indent="0">
              <a:buNone/>
              <a:defRPr sz="1200" b="1">
                <a:solidFill>
                  <a:schemeClr val="accent1"/>
                </a:solidFill>
              </a:defRPr>
            </a:lvl5pPr>
          </a:lstStyle>
          <a:p>
            <a:pPr lvl="0"/>
            <a:r>
              <a:rPr lang="nl-NL" dirty="0"/>
              <a:t>functie</a:t>
            </a:r>
          </a:p>
        </p:txBody>
      </p:sp>
      <p:sp>
        <p:nvSpPr>
          <p:cNvPr id="20" name="Tijdelijke aanduiding voor tekst 7">
            <a:extLst>
              <a:ext uri="{FF2B5EF4-FFF2-40B4-BE49-F238E27FC236}">
                <a16:creationId xmlns:a16="http://schemas.microsoft.com/office/drawing/2014/main" id="{0948BFA1-E232-4DB4-A6D0-FB96A3501657}"/>
              </a:ext>
            </a:extLst>
          </p:cNvPr>
          <p:cNvSpPr>
            <a:spLocks noGrp="1"/>
          </p:cNvSpPr>
          <p:nvPr>
            <p:ph type="body" sz="quarter" idx="31" hasCustomPrompt="1"/>
          </p:nvPr>
        </p:nvSpPr>
        <p:spPr>
          <a:xfrm>
            <a:off x="2532063" y="2263528"/>
            <a:ext cx="1968500" cy="432047"/>
          </a:xfrm>
          <a:prstGeom prst="rect">
            <a:avLst/>
          </a:prstGeom>
        </p:spPr>
        <p:txBody>
          <a:bodyPr>
            <a:noAutofit/>
          </a:bodyPr>
          <a:lstStyle>
            <a:lvl1pPr marL="0" indent="0" algn="ctr">
              <a:buNone/>
              <a:defRPr sz="1400" b="0" i="0" baseline="0">
                <a:solidFill>
                  <a:schemeClr val="tx1"/>
                </a:solidFill>
              </a:defRPr>
            </a:lvl1pPr>
            <a:lvl2pPr marL="268287" indent="0">
              <a:buNone/>
              <a:defRPr sz="1200" b="1">
                <a:solidFill>
                  <a:schemeClr val="accent1"/>
                </a:solidFill>
              </a:defRPr>
            </a:lvl2pPr>
            <a:lvl3pPr marL="536575" indent="0">
              <a:buNone/>
              <a:defRPr sz="1200" b="1">
                <a:solidFill>
                  <a:schemeClr val="accent1"/>
                </a:solidFill>
              </a:defRPr>
            </a:lvl3pPr>
            <a:lvl4pPr marL="804862" indent="0">
              <a:buNone/>
              <a:defRPr sz="1200" b="1">
                <a:solidFill>
                  <a:schemeClr val="accent1"/>
                </a:solidFill>
              </a:defRPr>
            </a:lvl4pPr>
            <a:lvl5pPr marL="1079500" indent="0">
              <a:buNone/>
              <a:defRPr sz="1200" b="1">
                <a:solidFill>
                  <a:schemeClr val="accent1"/>
                </a:solidFill>
              </a:defRPr>
            </a:lvl5pPr>
          </a:lstStyle>
          <a:p>
            <a:pPr lvl="0"/>
            <a:r>
              <a:rPr lang="nl-NL" dirty="0"/>
              <a:t>Voornaam Achternaam</a:t>
            </a:r>
          </a:p>
        </p:txBody>
      </p:sp>
      <p:sp>
        <p:nvSpPr>
          <p:cNvPr id="21" name="Tijdelijke aanduiding voor tekst 3">
            <a:extLst>
              <a:ext uri="{FF2B5EF4-FFF2-40B4-BE49-F238E27FC236}">
                <a16:creationId xmlns:a16="http://schemas.microsoft.com/office/drawing/2014/main" id="{3DF6BE18-DAC0-445E-87C6-2573A7D6C9E4}"/>
              </a:ext>
            </a:extLst>
          </p:cNvPr>
          <p:cNvSpPr>
            <a:spLocks noGrp="1"/>
          </p:cNvSpPr>
          <p:nvPr>
            <p:ph type="body" sz="quarter" idx="32"/>
          </p:nvPr>
        </p:nvSpPr>
        <p:spPr>
          <a:xfrm>
            <a:off x="2532417" y="3149526"/>
            <a:ext cx="1968145" cy="1584523"/>
          </a:xfrm>
        </p:spPr>
        <p:txBody>
          <a:bodyPr lIns="36000" tIns="36000" rIns="36000" bIns="36000" anchor="t">
            <a:normAutofit/>
          </a:bodyPr>
          <a:lstStyle>
            <a:lvl1pPr marL="171450" indent="-109538">
              <a:lnSpc>
                <a:spcPct val="110000"/>
              </a:lnSpc>
              <a:buFont typeface="Arial" panose="020B0604020202020204" pitchFamily="34" charset="0"/>
              <a:buChar char="•"/>
              <a:defRPr sz="1200">
                <a:solidFill>
                  <a:schemeClr val="tx1"/>
                </a:solidFill>
              </a:defRPr>
            </a:lvl1pPr>
            <a:lvl2pPr marL="268288" indent="-92075">
              <a:lnSpc>
                <a:spcPct val="110000"/>
              </a:lnSpc>
              <a:buFont typeface="Calibri" panose="020F0502020204030204" pitchFamily="34" charset="0"/>
              <a:buChar char="-"/>
              <a:defRPr sz="1200">
                <a:solidFill>
                  <a:schemeClr val="tx1"/>
                </a:solidFill>
              </a:defRPr>
            </a:lvl2pPr>
            <a:lvl3pPr marL="360363" indent="-92075">
              <a:lnSpc>
                <a:spcPct val="110000"/>
              </a:lnSpc>
              <a:buFont typeface="Arial" panose="020B0604020202020204" pitchFamily="34" charset="0"/>
              <a:buChar char="•"/>
              <a:defRPr sz="1200">
                <a:solidFill>
                  <a:schemeClr val="tx1"/>
                </a:solidFill>
              </a:defRPr>
            </a:lvl3pPr>
            <a:lvl4pPr marL="536575" indent="-269875">
              <a:lnSpc>
                <a:spcPct val="110000"/>
              </a:lnSpc>
              <a:buFontTx/>
              <a:buNone/>
              <a:defRPr sz="1200">
                <a:solidFill>
                  <a:schemeClr val="tx1"/>
                </a:solidFill>
              </a:defRPr>
            </a:lvl4pPr>
            <a:lvl5pPr marL="536575" indent="-269875">
              <a:lnSpc>
                <a:spcPct val="110000"/>
              </a:lnSpc>
              <a:buFontTx/>
              <a:buNone/>
              <a:defRPr sz="1200">
                <a:solidFill>
                  <a:schemeClr val="tx1"/>
                </a:solidFill>
              </a:defRPr>
            </a:lvl5pPr>
          </a:lstStyle>
          <a:p>
            <a:pPr lvl="0"/>
            <a:r>
              <a:rPr lang="nl-NL"/>
              <a:t>Klikken om de tekststijl van het model te bewerken</a:t>
            </a:r>
          </a:p>
          <a:p>
            <a:pPr lvl="1"/>
            <a:r>
              <a:rPr lang="nl-NL"/>
              <a:t>Tweede niveau</a:t>
            </a:r>
          </a:p>
          <a:p>
            <a:pPr lvl="2"/>
            <a:r>
              <a:rPr lang="nl-NL"/>
              <a:t>Derde niveau</a:t>
            </a:r>
          </a:p>
        </p:txBody>
      </p:sp>
      <p:sp>
        <p:nvSpPr>
          <p:cNvPr id="22" name="Tijdelijke aanduiding voor tekst 7">
            <a:extLst>
              <a:ext uri="{FF2B5EF4-FFF2-40B4-BE49-F238E27FC236}">
                <a16:creationId xmlns:a16="http://schemas.microsoft.com/office/drawing/2014/main" id="{F1D7A5EC-1CD9-4456-B31C-4F05B2D856F3}"/>
              </a:ext>
            </a:extLst>
          </p:cNvPr>
          <p:cNvSpPr>
            <a:spLocks noGrp="1"/>
          </p:cNvSpPr>
          <p:nvPr>
            <p:ph type="body" sz="quarter" idx="33" hasCustomPrompt="1"/>
          </p:nvPr>
        </p:nvSpPr>
        <p:spPr>
          <a:xfrm>
            <a:off x="2532063" y="2697287"/>
            <a:ext cx="1968500" cy="380231"/>
          </a:xfrm>
          <a:prstGeom prst="rect">
            <a:avLst/>
          </a:prstGeom>
        </p:spPr>
        <p:txBody>
          <a:bodyPr>
            <a:noAutofit/>
          </a:bodyPr>
          <a:lstStyle>
            <a:lvl1pPr marL="0" indent="0" algn="ctr">
              <a:buNone/>
              <a:defRPr sz="1200" b="0" i="1" baseline="0">
                <a:solidFill>
                  <a:schemeClr val="accent1"/>
                </a:solidFill>
              </a:defRPr>
            </a:lvl1pPr>
            <a:lvl2pPr marL="268287" indent="0">
              <a:buNone/>
              <a:defRPr sz="1200" b="1">
                <a:solidFill>
                  <a:schemeClr val="accent1"/>
                </a:solidFill>
              </a:defRPr>
            </a:lvl2pPr>
            <a:lvl3pPr marL="536575" indent="0">
              <a:buNone/>
              <a:defRPr sz="1200" b="1">
                <a:solidFill>
                  <a:schemeClr val="accent1"/>
                </a:solidFill>
              </a:defRPr>
            </a:lvl3pPr>
            <a:lvl4pPr marL="804862" indent="0">
              <a:buNone/>
              <a:defRPr sz="1200" b="1">
                <a:solidFill>
                  <a:schemeClr val="accent1"/>
                </a:solidFill>
              </a:defRPr>
            </a:lvl4pPr>
            <a:lvl5pPr marL="1079500" indent="0">
              <a:buNone/>
              <a:defRPr sz="1200" b="1">
                <a:solidFill>
                  <a:schemeClr val="accent1"/>
                </a:solidFill>
              </a:defRPr>
            </a:lvl5pPr>
          </a:lstStyle>
          <a:p>
            <a:pPr lvl="0"/>
            <a:r>
              <a:rPr lang="nl-NL" dirty="0"/>
              <a:t>functie</a:t>
            </a:r>
          </a:p>
        </p:txBody>
      </p:sp>
      <p:sp>
        <p:nvSpPr>
          <p:cNvPr id="24" name="Tijdelijke aanduiding voor tekst 7">
            <a:extLst>
              <a:ext uri="{FF2B5EF4-FFF2-40B4-BE49-F238E27FC236}">
                <a16:creationId xmlns:a16="http://schemas.microsoft.com/office/drawing/2014/main" id="{B1825F96-6CA4-4BCE-A5F6-3D48F99014D3}"/>
              </a:ext>
            </a:extLst>
          </p:cNvPr>
          <p:cNvSpPr>
            <a:spLocks noGrp="1"/>
          </p:cNvSpPr>
          <p:nvPr>
            <p:ph type="body" sz="quarter" idx="35" hasCustomPrompt="1"/>
          </p:nvPr>
        </p:nvSpPr>
        <p:spPr>
          <a:xfrm>
            <a:off x="4651599" y="2261816"/>
            <a:ext cx="1968500" cy="432047"/>
          </a:xfrm>
          <a:prstGeom prst="rect">
            <a:avLst/>
          </a:prstGeom>
        </p:spPr>
        <p:txBody>
          <a:bodyPr>
            <a:noAutofit/>
          </a:bodyPr>
          <a:lstStyle>
            <a:lvl1pPr marL="0" indent="0" algn="ctr">
              <a:buNone/>
              <a:defRPr sz="1400" b="0" i="0" baseline="0">
                <a:solidFill>
                  <a:schemeClr val="tx1"/>
                </a:solidFill>
              </a:defRPr>
            </a:lvl1pPr>
            <a:lvl2pPr marL="268287" indent="0">
              <a:buNone/>
              <a:defRPr sz="1200" b="1">
                <a:solidFill>
                  <a:schemeClr val="accent1"/>
                </a:solidFill>
              </a:defRPr>
            </a:lvl2pPr>
            <a:lvl3pPr marL="536575" indent="0">
              <a:buNone/>
              <a:defRPr sz="1200" b="1">
                <a:solidFill>
                  <a:schemeClr val="accent1"/>
                </a:solidFill>
              </a:defRPr>
            </a:lvl3pPr>
            <a:lvl4pPr marL="804862" indent="0">
              <a:buNone/>
              <a:defRPr sz="1200" b="1">
                <a:solidFill>
                  <a:schemeClr val="accent1"/>
                </a:solidFill>
              </a:defRPr>
            </a:lvl4pPr>
            <a:lvl5pPr marL="1079500" indent="0">
              <a:buNone/>
              <a:defRPr sz="1200" b="1">
                <a:solidFill>
                  <a:schemeClr val="accent1"/>
                </a:solidFill>
              </a:defRPr>
            </a:lvl5pPr>
          </a:lstStyle>
          <a:p>
            <a:pPr lvl="0"/>
            <a:r>
              <a:rPr lang="nl-NL" dirty="0"/>
              <a:t>Voornaam Achternaam</a:t>
            </a:r>
          </a:p>
        </p:txBody>
      </p:sp>
      <p:sp>
        <p:nvSpPr>
          <p:cNvPr id="25" name="Tijdelijke aanduiding voor tekst 3">
            <a:extLst>
              <a:ext uri="{FF2B5EF4-FFF2-40B4-BE49-F238E27FC236}">
                <a16:creationId xmlns:a16="http://schemas.microsoft.com/office/drawing/2014/main" id="{652762F0-321C-48FF-912D-AC8DE87607AF}"/>
              </a:ext>
            </a:extLst>
          </p:cNvPr>
          <p:cNvSpPr>
            <a:spLocks noGrp="1"/>
          </p:cNvSpPr>
          <p:nvPr>
            <p:ph type="body" sz="quarter" idx="36"/>
          </p:nvPr>
        </p:nvSpPr>
        <p:spPr>
          <a:xfrm>
            <a:off x="4651953" y="3147814"/>
            <a:ext cx="1968145" cy="1584523"/>
          </a:xfrm>
        </p:spPr>
        <p:txBody>
          <a:bodyPr lIns="36000" tIns="36000" rIns="36000" bIns="36000" anchor="t">
            <a:normAutofit/>
          </a:bodyPr>
          <a:lstStyle>
            <a:lvl1pPr marL="171450" indent="-109538">
              <a:lnSpc>
                <a:spcPct val="110000"/>
              </a:lnSpc>
              <a:buFont typeface="Arial" panose="020B0604020202020204" pitchFamily="34" charset="0"/>
              <a:buChar char="•"/>
              <a:defRPr sz="1200">
                <a:solidFill>
                  <a:schemeClr val="tx1"/>
                </a:solidFill>
              </a:defRPr>
            </a:lvl1pPr>
            <a:lvl2pPr marL="268288" indent="-92075">
              <a:lnSpc>
                <a:spcPct val="110000"/>
              </a:lnSpc>
              <a:buFont typeface="Calibri" panose="020F0502020204030204" pitchFamily="34" charset="0"/>
              <a:buChar char="-"/>
              <a:defRPr sz="1200">
                <a:solidFill>
                  <a:schemeClr val="tx1"/>
                </a:solidFill>
              </a:defRPr>
            </a:lvl2pPr>
            <a:lvl3pPr marL="360363" indent="-92075">
              <a:lnSpc>
                <a:spcPct val="110000"/>
              </a:lnSpc>
              <a:buFont typeface="Arial" panose="020B0604020202020204" pitchFamily="34" charset="0"/>
              <a:buChar char="•"/>
              <a:defRPr sz="1200">
                <a:solidFill>
                  <a:schemeClr val="tx1"/>
                </a:solidFill>
              </a:defRPr>
            </a:lvl3pPr>
            <a:lvl4pPr marL="536575" indent="-269875">
              <a:lnSpc>
                <a:spcPct val="110000"/>
              </a:lnSpc>
              <a:buFontTx/>
              <a:buNone/>
              <a:defRPr sz="1200">
                <a:solidFill>
                  <a:schemeClr val="tx1"/>
                </a:solidFill>
              </a:defRPr>
            </a:lvl4pPr>
            <a:lvl5pPr marL="536575" indent="-269875">
              <a:lnSpc>
                <a:spcPct val="110000"/>
              </a:lnSpc>
              <a:buFontTx/>
              <a:buNone/>
              <a:defRPr sz="1200">
                <a:solidFill>
                  <a:schemeClr val="tx1"/>
                </a:solidFill>
              </a:defRPr>
            </a:lvl5pPr>
          </a:lstStyle>
          <a:p>
            <a:pPr lvl="0"/>
            <a:r>
              <a:rPr lang="nl-NL"/>
              <a:t>Klikken om de tekststijl van het model te bewerken</a:t>
            </a:r>
          </a:p>
          <a:p>
            <a:pPr lvl="1"/>
            <a:r>
              <a:rPr lang="nl-NL"/>
              <a:t>Tweede niveau</a:t>
            </a:r>
          </a:p>
          <a:p>
            <a:pPr lvl="2"/>
            <a:r>
              <a:rPr lang="nl-NL"/>
              <a:t>Derde niveau</a:t>
            </a:r>
          </a:p>
        </p:txBody>
      </p:sp>
      <p:sp>
        <p:nvSpPr>
          <p:cNvPr id="26" name="Tijdelijke aanduiding voor tekst 7">
            <a:extLst>
              <a:ext uri="{FF2B5EF4-FFF2-40B4-BE49-F238E27FC236}">
                <a16:creationId xmlns:a16="http://schemas.microsoft.com/office/drawing/2014/main" id="{45F25629-47BC-4B2F-836B-180754DED73D}"/>
              </a:ext>
            </a:extLst>
          </p:cNvPr>
          <p:cNvSpPr>
            <a:spLocks noGrp="1"/>
          </p:cNvSpPr>
          <p:nvPr>
            <p:ph type="body" sz="quarter" idx="37" hasCustomPrompt="1"/>
          </p:nvPr>
        </p:nvSpPr>
        <p:spPr>
          <a:xfrm>
            <a:off x="4651599" y="2695575"/>
            <a:ext cx="1968500" cy="380231"/>
          </a:xfrm>
          <a:prstGeom prst="rect">
            <a:avLst/>
          </a:prstGeom>
        </p:spPr>
        <p:txBody>
          <a:bodyPr>
            <a:noAutofit/>
          </a:bodyPr>
          <a:lstStyle>
            <a:lvl1pPr marL="0" indent="0" algn="ctr">
              <a:buNone/>
              <a:defRPr sz="1200" b="0" i="1" baseline="0">
                <a:solidFill>
                  <a:schemeClr val="accent1"/>
                </a:solidFill>
              </a:defRPr>
            </a:lvl1pPr>
            <a:lvl2pPr marL="268287" indent="0">
              <a:buNone/>
              <a:defRPr sz="1200" b="1">
                <a:solidFill>
                  <a:schemeClr val="accent1"/>
                </a:solidFill>
              </a:defRPr>
            </a:lvl2pPr>
            <a:lvl3pPr marL="536575" indent="0">
              <a:buNone/>
              <a:defRPr sz="1200" b="1">
                <a:solidFill>
                  <a:schemeClr val="accent1"/>
                </a:solidFill>
              </a:defRPr>
            </a:lvl3pPr>
            <a:lvl4pPr marL="804862" indent="0">
              <a:buNone/>
              <a:defRPr sz="1200" b="1">
                <a:solidFill>
                  <a:schemeClr val="accent1"/>
                </a:solidFill>
              </a:defRPr>
            </a:lvl4pPr>
            <a:lvl5pPr marL="1079500" indent="0">
              <a:buNone/>
              <a:defRPr sz="1200" b="1">
                <a:solidFill>
                  <a:schemeClr val="accent1"/>
                </a:solidFill>
              </a:defRPr>
            </a:lvl5pPr>
          </a:lstStyle>
          <a:p>
            <a:pPr lvl="0"/>
            <a:r>
              <a:rPr lang="nl-NL" dirty="0"/>
              <a:t>functie</a:t>
            </a:r>
          </a:p>
        </p:txBody>
      </p:sp>
      <p:sp>
        <p:nvSpPr>
          <p:cNvPr id="27" name="Tijdelijke aanduiding voor afbeelding 2">
            <a:extLst>
              <a:ext uri="{FF2B5EF4-FFF2-40B4-BE49-F238E27FC236}">
                <a16:creationId xmlns:a16="http://schemas.microsoft.com/office/drawing/2014/main" id="{3BCA9A7D-6FDE-4556-8BEA-629C825C7595}"/>
              </a:ext>
            </a:extLst>
          </p:cNvPr>
          <p:cNvSpPr>
            <a:spLocks noGrp="1"/>
          </p:cNvSpPr>
          <p:nvPr>
            <p:ph type="pic" sz="quarter" idx="38"/>
          </p:nvPr>
        </p:nvSpPr>
        <p:spPr>
          <a:xfrm>
            <a:off x="4999186" y="915566"/>
            <a:ext cx="1296144" cy="1215512"/>
          </a:xfrm>
        </p:spPr>
        <p:txBody>
          <a:bodyPr anchor="t">
            <a:normAutofit/>
          </a:bodyPr>
          <a:lstStyle>
            <a:lvl1pPr marL="0" indent="0" algn="ctr">
              <a:buNone/>
              <a:defRPr sz="1200">
                <a:solidFill>
                  <a:schemeClr val="bg1">
                    <a:lumMod val="75000"/>
                  </a:schemeClr>
                </a:solidFill>
              </a:defRPr>
            </a:lvl1pPr>
          </a:lstStyle>
          <a:p>
            <a:r>
              <a:rPr lang="nl-NL"/>
              <a:t>Klik op het pictogram als u een afbeelding wilt toevoegen</a:t>
            </a:r>
            <a:endParaRPr lang="nl-NL" dirty="0"/>
          </a:p>
        </p:txBody>
      </p:sp>
      <p:sp>
        <p:nvSpPr>
          <p:cNvPr id="28" name="Tijdelijke aanduiding voor tekst 7">
            <a:extLst>
              <a:ext uri="{FF2B5EF4-FFF2-40B4-BE49-F238E27FC236}">
                <a16:creationId xmlns:a16="http://schemas.microsoft.com/office/drawing/2014/main" id="{88158EB9-F260-4085-AF88-E0EE83B0B923}"/>
              </a:ext>
            </a:extLst>
          </p:cNvPr>
          <p:cNvSpPr>
            <a:spLocks noGrp="1"/>
          </p:cNvSpPr>
          <p:nvPr>
            <p:ph type="body" sz="quarter" idx="39" hasCustomPrompt="1"/>
          </p:nvPr>
        </p:nvSpPr>
        <p:spPr>
          <a:xfrm>
            <a:off x="6770911" y="2261816"/>
            <a:ext cx="1968500" cy="432047"/>
          </a:xfrm>
          <a:prstGeom prst="rect">
            <a:avLst/>
          </a:prstGeom>
        </p:spPr>
        <p:txBody>
          <a:bodyPr>
            <a:noAutofit/>
          </a:bodyPr>
          <a:lstStyle>
            <a:lvl1pPr marL="0" indent="0" algn="ctr">
              <a:buNone/>
              <a:defRPr sz="1400" b="0" i="0" baseline="0">
                <a:solidFill>
                  <a:schemeClr val="tx1"/>
                </a:solidFill>
              </a:defRPr>
            </a:lvl1pPr>
            <a:lvl2pPr marL="268287" indent="0">
              <a:buNone/>
              <a:defRPr sz="1200" b="1">
                <a:solidFill>
                  <a:schemeClr val="accent1"/>
                </a:solidFill>
              </a:defRPr>
            </a:lvl2pPr>
            <a:lvl3pPr marL="536575" indent="0">
              <a:buNone/>
              <a:defRPr sz="1200" b="1">
                <a:solidFill>
                  <a:schemeClr val="accent1"/>
                </a:solidFill>
              </a:defRPr>
            </a:lvl3pPr>
            <a:lvl4pPr marL="804862" indent="0">
              <a:buNone/>
              <a:defRPr sz="1200" b="1">
                <a:solidFill>
                  <a:schemeClr val="accent1"/>
                </a:solidFill>
              </a:defRPr>
            </a:lvl4pPr>
            <a:lvl5pPr marL="1079500" indent="0">
              <a:buNone/>
              <a:defRPr sz="1200" b="1">
                <a:solidFill>
                  <a:schemeClr val="accent1"/>
                </a:solidFill>
              </a:defRPr>
            </a:lvl5pPr>
          </a:lstStyle>
          <a:p>
            <a:pPr lvl="0"/>
            <a:r>
              <a:rPr lang="nl-NL" dirty="0"/>
              <a:t>Voornaam Achternaam</a:t>
            </a:r>
          </a:p>
        </p:txBody>
      </p:sp>
      <p:sp>
        <p:nvSpPr>
          <p:cNvPr id="29" name="Tijdelijke aanduiding voor tekst 3">
            <a:extLst>
              <a:ext uri="{FF2B5EF4-FFF2-40B4-BE49-F238E27FC236}">
                <a16:creationId xmlns:a16="http://schemas.microsoft.com/office/drawing/2014/main" id="{66AE9C6C-4F9E-47AB-8835-50424C218719}"/>
              </a:ext>
            </a:extLst>
          </p:cNvPr>
          <p:cNvSpPr>
            <a:spLocks noGrp="1"/>
          </p:cNvSpPr>
          <p:nvPr>
            <p:ph type="body" sz="quarter" idx="40"/>
          </p:nvPr>
        </p:nvSpPr>
        <p:spPr>
          <a:xfrm>
            <a:off x="6771265" y="3147814"/>
            <a:ext cx="1968145" cy="1584523"/>
          </a:xfrm>
        </p:spPr>
        <p:txBody>
          <a:bodyPr lIns="36000" tIns="36000" rIns="36000" bIns="36000" anchor="t">
            <a:normAutofit/>
          </a:bodyPr>
          <a:lstStyle>
            <a:lvl1pPr marL="171450" indent="-109538">
              <a:lnSpc>
                <a:spcPct val="110000"/>
              </a:lnSpc>
              <a:buFont typeface="Arial" panose="020B0604020202020204" pitchFamily="34" charset="0"/>
              <a:buChar char="•"/>
              <a:defRPr sz="1200">
                <a:solidFill>
                  <a:schemeClr val="tx1"/>
                </a:solidFill>
              </a:defRPr>
            </a:lvl1pPr>
            <a:lvl2pPr marL="268288" indent="-92075">
              <a:lnSpc>
                <a:spcPct val="110000"/>
              </a:lnSpc>
              <a:buFont typeface="Calibri" panose="020F0502020204030204" pitchFamily="34" charset="0"/>
              <a:buChar char="-"/>
              <a:defRPr sz="1200">
                <a:solidFill>
                  <a:schemeClr val="tx1"/>
                </a:solidFill>
              </a:defRPr>
            </a:lvl2pPr>
            <a:lvl3pPr marL="360363" indent="-92075">
              <a:lnSpc>
                <a:spcPct val="110000"/>
              </a:lnSpc>
              <a:buFont typeface="Arial" panose="020B0604020202020204" pitchFamily="34" charset="0"/>
              <a:buChar char="•"/>
              <a:defRPr sz="1200">
                <a:solidFill>
                  <a:schemeClr val="tx1"/>
                </a:solidFill>
              </a:defRPr>
            </a:lvl3pPr>
            <a:lvl4pPr marL="536575" indent="-269875">
              <a:lnSpc>
                <a:spcPct val="110000"/>
              </a:lnSpc>
              <a:buFontTx/>
              <a:buNone/>
              <a:defRPr sz="1200">
                <a:solidFill>
                  <a:schemeClr val="tx1"/>
                </a:solidFill>
              </a:defRPr>
            </a:lvl4pPr>
            <a:lvl5pPr marL="536575" indent="-269875">
              <a:lnSpc>
                <a:spcPct val="110000"/>
              </a:lnSpc>
              <a:buFontTx/>
              <a:buNone/>
              <a:defRPr sz="1200">
                <a:solidFill>
                  <a:schemeClr val="tx1"/>
                </a:solidFill>
              </a:defRPr>
            </a:lvl5pPr>
          </a:lstStyle>
          <a:p>
            <a:pPr lvl="0"/>
            <a:r>
              <a:rPr lang="nl-NL"/>
              <a:t>Klikken om de tekststijl van het model te bewerken</a:t>
            </a:r>
          </a:p>
          <a:p>
            <a:pPr lvl="1"/>
            <a:r>
              <a:rPr lang="nl-NL"/>
              <a:t>Tweede niveau</a:t>
            </a:r>
          </a:p>
          <a:p>
            <a:pPr lvl="2"/>
            <a:r>
              <a:rPr lang="nl-NL"/>
              <a:t>Derde niveau</a:t>
            </a:r>
          </a:p>
        </p:txBody>
      </p:sp>
      <p:sp>
        <p:nvSpPr>
          <p:cNvPr id="30" name="Tijdelijke aanduiding voor tekst 7">
            <a:extLst>
              <a:ext uri="{FF2B5EF4-FFF2-40B4-BE49-F238E27FC236}">
                <a16:creationId xmlns:a16="http://schemas.microsoft.com/office/drawing/2014/main" id="{1AFBFC8F-E1EB-4398-BDA1-51902CD9DAA4}"/>
              </a:ext>
            </a:extLst>
          </p:cNvPr>
          <p:cNvSpPr>
            <a:spLocks noGrp="1"/>
          </p:cNvSpPr>
          <p:nvPr>
            <p:ph type="body" sz="quarter" idx="41" hasCustomPrompt="1"/>
          </p:nvPr>
        </p:nvSpPr>
        <p:spPr>
          <a:xfrm>
            <a:off x="6770911" y="2695575"/>
            <a:ext cx="1968500" cy="380231"/>
          </a:xfrm>
          <a:prstGeom prst="rect">
            <a:avLst/>
          </a:prstGeom>
        </p:spPr>
        <p:txBody>
          <a:bodyPr>
            <a:noAutofit/>
          </a:bodyPr>
          <a:lstStyle>
            <a:lvl1pPr marL="0" indent="0" algn="ctr">
              <a:buNone/>
              <a:defRPr sz="1200" b="0" i="1" baseline="0">
                <a:solidFill>
                  <a:schemeClr val="accent1"/>
                </a:solidFill>
              </a:defRPr>
            </a:lvl1pPr>
            <a:lvl2pPr marL="268287" indent="0">
              <a:buNone/>
              <a:defRPr sz="1200" b="1">
                <a:solidFill>
                  <a:schemeClr val="accent1"/>
                </a:solidFill>
              </a:defRPr>
            </a:lvl2pPr>
            <a:lvl3pPr marL="536575" indent="0">
              <a:buNone/>
              <a:defRPr sz="1200" b="1">
                <a:solidFill>
                  <a:schemeClr val="accent1"/>
                </a:solidFill>
              </a:defRPr>
            </a:lvl3pPr>
            <a:lvl4pPr marL="804862" indent="0">
              <a:buNone/>
              <a:defRPr sz="1200" b="1">
                <a:solidFill>
                  <a:schemeClr val="accent1"/>
                </a:solidFill>
              </a:defRPr>
            </a:lvl4pPr>
            <a:lvl5pPr marL="1079500" indent="0">
              <a:buNone/>
              <a:defRPr sz="1200" b="1">
                <a:solidFill>
                  <a:schemeClr val="accent1"/>
                </a:solidFill>
              </a:defRPr>
            </a:lvl5pPr>
          </a:lstStyle>
          <a:p>
            <a:pPr lvl="0"/>
            <a:r>
              <a:rPr lang="nl-NL" dirty="0"/>
              <a:t>functie</a:t>
            </a:r>
          </a:p>
        </p:txBody>
      </p:sp>
      <p:sp>
        <p:nvSpPr>
          <p:cNvPr id="31" name="Tijdelijke aanduiding voor afbeelding 2">
            <a:extLst>
              <a:ext uri="{FF2B5EF4-FFF2-40B4-BE49-F238E27FC236}">
                <a16:creationId xmlns:a16="http://schemas.microsoft.com/office/drawing/2014/main" id="{C5EDDD49-A47D-4B9A-B98E-C92F7B135E93}"/>
              </a:ext>
            </a:extLst>
          </p:cNvPr>
          <p:cNvSpPr>
            <a:spLocks noGrp="1"/>
          </p:cNvSpPr>
          <p:nvPr>
            <p:ph type="pic" sz="quarter" idx="42"/>
          </p:nvPr>
        </p:nvSpPr>
        <p:spPr>
          <a:xfrm>
            <a:off x="7118498" y="915566"/>
            <a:ext cx="1296144" cy="1215512"/>
          </a:xfrm>
        </p:spPr>
        <p:txBody>
          <a:bodyPr anchor="t">
            <a:normAutofit/>
          </a:bodyPr>
          <a:lstStyle>
            <a:lvl1pPr marL="0" indent="0" algn="ctr">
              <a:buNone/>
              <a:defRPr sz="1200">
                <a:solidFill>
                  <a:schemeClr val="bg1">
                    <a:lumMod val="75000"/>
                  </a:schemeClr>
                </a:solidFill>
              </a:defRPr>
            </a:lvl1pPr>
          </a:lstStyle>
          <a:p>
            <a:r>
              <a:rPr lang="nl-NL"/>
              <a:t>Klik op het pictogram als u een afbeelding wilt toevoegen</a:t>
            </a:r>
            <a:endParaRPr lang="nl-NL" dirty="0"/>
          </a:p>
        </p:txBody>
      </p:sp>
      <p:sp>
        <p:nvSpPr>
          <p:cNvPr id="34" name="Tijdelijke aanduiding voor afbeelding 2">
            <a:extLst>
              <a:ext uri="{FF2B5EF4-FFF2-40B4-BE49-F238E27FC236}">
                <a16:creationId xmlns:a16="http://schemas.microsoft.com/office/drawing/2014/main" id="{43F8A2DE-184F-4634-A662-6B58CD50582F}"/>
              </a:ext>
            </a:extLst>
          </p:cNvPr>
          <p:cNvSpPr>
            <a:spLocks noGrp="1"/>
          </p:cNvSpPr>
          <p:nvPr>
            <p:ph type="pic" sz="quarter" idx="43"/>
          </p:nvPr>
        </p:nvSpPr>
        <p:spPr>
          <a:xfrm>
            <a:off x="2874888" y="915566"/>
            <a:ext cx="1296144" cy="1215512"/>
          </a:xfrm>
        </p:spPr>
        <p:txBody>
          <a:bodyPr anchor="t">
            <a:normAutofit/>
          </a:bodyPr>
          <a:lstStyle>
            <a:lvl1pPr marL="0" indent="0" algn="ctr">
              <a:buNone/>
              <a:defRPr sz="1200">
                <a:solidFill>
                  <a:schemeClr val="bg1">
                    <a:lumMod val="75000"/>
                  </a:schemeClr>
                </a:solidFill>
              </a:defRPr>
            </a:lvl1pPr>
          </a:lstStyle>
          <a:p>
            <a:r>
              <a:rPr lang="nl-NL"/>
              <a:t>Klik op het pictogram als u een afbeelding wilt toevoegen</a:t>
            </a:r>
            <a:endParaRPr lang="nl-NL" dirty="0"/>
          </a:p>
        </p:txBody>
      </p:sp>
      <p:sp>
        <p:nvSpPr>
          <p:cNvPr id="32" name="Rectangle 2">
            <a:extLst>
              <a:ext uri="{FF2B5EF4-FFF2-40B4-BE49-F238E27FC236}">
                <a16:creationId xmlns:a16="http://schemas.microsoft.com/office/drawing/2014/main" id="{3F23E248-C731-40EA-A587-667D976BB0C8}"/>
              </a:ext>
            </a:extLst>
          </p:cNvPr>
          <p:cNvSpPr>
            <a:spLocks noGrp="1" noChangeArrowheads="1"/>
          </p:cNvSpPr>
          <p:nvPr>
            <p:ph type="subTitle" idx="12"/>
          </p:nvPr>
        </p:nvSpPr>
        <p:spPr>
          <a:xfrm>
            <a:off x="408665" y="275836"/>
            <a:ext cx="8340048" cy="195276"/>
          </a:xfrm>
          <a:prstGeom prst="rect">
            <a:avLst/>
          </a:prstGeom>
          <a:ln/>
        </p:spPr>
        <p:txBody>
          <a:bodyPr wrap="none" lIns="36000" tIns="36000" rIns="36000" bIns="36000" anchor="ctr" anchorCtr="0">
            <a:noAutofit/>
          </a:bodyPr>
          <a:lstStyle>
            <a:lvl1pPr marL="0" indent="0">
              <a:lnSpc>
                <a:spcPct val="110000"/>
              </a:lnSpc>
              <a:buNone/>
              <a:defRPr sz="1088" b="0" i="0">
                <a:solidFill>
                  <a:srgbClr val="1A3877"/>
                </a:solidFill>
              </a:defRPr>
            </a:lvl1pPr>
          </a:lstStyle>
          <a:p>
            <a:r>
              <a:rPr lang="nl-NL"/>
              <a:t>Klikken om de ondertitelstijl van het model te bewerken</a:t>
            </a:r>
            <a:endParaRPr lang="nl-NL" dirty="0"/>
          </a:p>
        </p:txBody>
      </p:sp>
      <p:sp>
        <p:nvSpPr>
          <p:cNvPr id="33" name="Titel 8">
            <a:extLst>
              <a:ext uri="{FF2B5EF4-FFF2-40B4-BE49-F238E27FC236}">
                <a16:creationId xmlns:a16="http://schemas.microsoft.com/office/drawing/2014/main" id="{6A1F1A26-B8DB-47A2-8364-E9F5210623B8}"/>
              </a:ext>
            </a:extLst>
          </p:cNvPr>
          <p:cNvSpPr>
            <a:spLocks noGrp="1"/>
          </p:cNvSpPr>
          <p:nvPr>
            <p:ph type="title"/>
          </p:nvPr>
        </p:nvSpPr>
        <p:spPr>
          <a:xfrm>
            <a:off x="408665" y="483518"/>
            <a:ext cx="8340048" cy="308196"/>
          </a:xfrm>
          <a:prstGeom prst="rect">
            <a:avLst/>
          </a:prstGeom>
        </p:spPr>
        <p:txBody>
          <a:bodyPr wrap="square" lIns="36000" tIns="0" bIns="0" anchor="ctr">
            <a:noAutofit/>
          </a:bodyPr>
          <a:lstStyle>
            <a:lvl1pPr>
              <a:defRPr i="0" baseline="0">
                <a:solidFill>
                  <a:srgbClr val="1A3877"/>
                </a:solidFill>
              </a:defRPr>
            </a:lvl1pPr>
          </a:lstStyle>
          <a:p>
            <a:r>
              <a:rPr lang="nl-NL"/>
              <a:t>Klik om stijl te bewerken</a:t>
            </a:r>
            <a:endParaRPr lang="nl-NL" dirty="0"/>
          </a:p>
        </p:txBody>
      </p:sp>
    </p:spTree>
    <p:extLst>
      <p:ext uri="{BB962C8B-B14F-4D97-AF65-F5344CB8AC3E}">
        <p14:creationId xmlns:p14="http://schemas.microsoft.com/office/powerpoint/2010/main" val="2165459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V model cirkel">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68DFE90D-E01F-4743-B542-D09993B13D66}"/>
              </a:ext>
            </a:extLst>
          </p:cNvPr>
          <p:cNvSpPr>
            <a:spLocks noGrp="1"/>
          </p:cNvSpPr>
          <p:nvPr>
            <p:ph type="sldNum" sz="quarter" idx="11"/>
          </p:nvPr>
        </p:nvSpPr>
        <p:spPr/>
        <p:txBody>
          <a:bodyPr/>
          <a:lstStyle/>
          <a:p>
            <a:fld id="{C2643386-F308-498B-AA89-9AE2609CFDA1}" type="slidenum">
              <a:rPr lang="nl-NL" smtClean="0"/>
              <a:pPr/>
              <a:t>‹nr.›</a:t>
            </a:fld>
            <a:endParaRPr lang="nl-NL" dirty="0"/>
          </a:p>
        </p:txBody>
      </p:sp>
      <p:sp>
        <p:nvSpPr>
          <p:cNvPr id="8" name="Tijdelijke aanduiding voor tekst 7">
            <a:extLst>
              <a:ext uri="{FF2B5EF4-FFF2-40B4-BE49-F238E27FC236}">
                <a16:creationId xmlns:a16="http://schemas.microsoft.com/office/drawing/2014/main" id="{77236BE7-77DC-43AA-B35D-F049C5F25ED1}"/>
              </a:ext>
            </a:extLst>
          </p:cNvPr>
          <p:cNvSpPr>
            <a:spLocks noGrp="1"/>
          </p:cNvSpPr>
          <p:nvPr>
            <p:ph type="body" sz="quarter" idx="20" hasCustomPrompt="1"/>
          </p:nvPr>
        </p:nvSpPr>
        <p:spPr>
          <a:xfrm>
            <a:off x="407989" y="2261816"/>
            <a:ext cx="1968500" cy="432047"/>
          </a:xfrm>
          <a:prstGeom prst="rect">
            <a:avLst/>
          </a:prstGeom>
        </p:spPr>
        <p:txBody>
          <a:bodyPr>
            <a:noAutofit/>
          </a:bodyPr>
          <a:lstStyle>
            <a:lvl1pPr marL="0" indent="0" algn="ctr">
              <a:buNone/>
              <a:defRPr sz="1400" b="0" i="0" baseline="0">
                <a:solidFill>
                  <a:schemeClr val="tx1"/>
                </a:solidFill>
              </a:defRPr>
            </a:lvl1pPr>
            <a:lvl2pPr marL="268287" indent="0">
              <a:buNone/>
              <a:defRPr sz="1200" b="1">
                <a:solidFill>
                  <a:schemeClr val="accent1"/>
                </a:solidFill>
              </a:defRPr>
            </a:lvl2pPr>
            <a:lvl3pPr marL="536575" indent="0">
              <a:buNone/>
              <a:defRPr sz="1200" b="1">
                <a:solidFill>
                  <a:schemeClr val="accent1"/>
                </a:solidFill>
              </a:defRPr>
            </a:lvl3pPr>
            <a:lvl4pPr marL="804862" indent="0">
              <a:buNone/>
              <a:defRPr sz="1200" b="1">
                <a:solidFill>
                  <a:schemeClr val="accent1"/>
                </a:solidFill>
              </a:defRPr>
            </a:lvl4pPr>
            <a:lvl5pPr marL="1079500" indent="0">
              <a:buNone/>
              <a:defRPr sz="1200" b="1">
                <a:solidFill>
                  <a:schemeClr val="accent1"/>
                </a:solidFill>
              </a:defRPr>
            </a:lvl5pPr>
          </a:lstStyle>
          <a:p>
            <a:pPr lvl="0"/>
            <a:r>
              <a:rPr lang="nl-NL" dirty="0"/>
              <a:t>Voornaam Achternaam</a:t>
            </a:r>
          </a:p>
        </p:txBody>
      </p:sp>
      <p:sp>
        <p:nvSpPr>
          <p:cNvPr id="11" name="Tijdelijke aanduiding voor tekst 3">
            <a:extLst>
              <a:ext uri="{FF2B5EF4-FFF2-40B4-BE49-F238E27FC236}">
                <a16:creationId xmlns:a16="http://schemas.microsoft.com/office/drawing/2014/main" id="{775115DC-4CE2-4ED4-A2E5-2B1B129C0D9C}"/>
              </a:ext>
            </a:extLst>
          </p:cNvPr>
          <p:cNvSpPr>
            <a:spLocks noGrp="1"/>
          </p:cNvSpPr>
          <p:nvPr>
            <p:ph type="body" sz="quarter" idx="18"/>
          </p:nvPr>
        </p:nvSpPr>
        <p:spPr>
          <a:xfrm>
            <a:off x="408343" y="3147814"/>
            <a:ext cx="1968145" cy="1584523"/>
          </a:xfrm>
        </p:spPr>
        <p:txBody>
          <a:bodyPr lIns="36000" tIns="36000" rIns="36000" bIns="36000" anchor="t">
            <a:normAutofit/>
          </a:bodyPr>
          <a:lstStyle>
            <a:lvl1pPr marL="171450" indent="-109538">
              <a:lnSpc>
                <a:spcPct val="110000"/>
              </a:lnSpc>
              <a:buFont typeface="Arial" panose="020B0604020202020204" pitchFamily="34" charset="0"/>
              <a:buChar char="•"/>
              <a:defRPr sz="1200">
                <a:solidFill>
                  <a:schemeClr val="tx1"/>
                </a:solidFill>
              </a:defRPr>
            </a:lvl1pPr>
            <a:lvl2pPr marL="268288" indent="-92075">
              <a:lnSpc>
                <a:spcPct val="110000"/>
              </a:lnSpc>
              <a:buFont typeface="Calibri" panose="020F0502020204030204" pitchFamily="34" charset="0"/>
              <a:buChar char="-"/>
              <a:defRPr sz="1200">
                <a:solidFill>
                  <a:schemeClr val="tx1"/>
                </a:solidFill>
              </a:defRPr>
            </a:lvl2pPr>
            <a:lvl3pPr marL="360363" indent="-92075">
              <a:lnSpc>
                <a:spcPct val="110000"/>
              </a:lnSpc>
              <a:buFont typeface="Arial" panose="020B0604020202020204" pitchFamily="34" charset="0"/>
              <a:buChar char="•"/>
              <a:defRPr sz="1200">
                <a:solidFill>
                  <a:schemeClr val="tx1"/>
                </a:solidFill>
              </a:defRPr>
            </a:lvl3pPr>
            <a:lvl4pPr marL="536575" indent="-269875">
              <a:lnSpc>
                <a:spcPct val="110000"/>
              </a:lnSpc>
              <a:buFontTx/>
              <a:buNone/>
              <a:defRPr sz="1200">
                <a:solidFill>
                  <a:schemeClr val="tx1"/>
                </a:solidFill>
              </a:defRPr>
            </a:lvl4pPr>
            <a:lvl5pPr marL="536575" indent="-269875">
              <a:lnSpc>
                <a:spcPct val="110000"/>
              </a:lnSpc>
              <a:buFontTx/>
              <a:buNone/>
              <a:defRPr sz="1200">
                <a:solidFill>
                  <a:schemeClr val="tx1"/>
                </a:solidFill>
              </a:defRPr>
            </a:lvl5pPr>
          </a:lstStyle>
          <a:p>
            <a:pPr lvl="0"/>
            <a:r>
              <a:rPr lang="nl-NL"/>
              <a:t>Klikken om de tekststijl van het model te bewerken</a:t>
            </a:r>
          </a:p>
          <a:p>
            <a:pPr lvl="1"/>
            <a:r>
              <a:rPr lang="nl-NL"/>
              <a:t>Tweede niveau</a:t>
            </a:r>
          </a:p>
          <a:p>
            <a:pPr lvl="2"/>
            <a:r>
              <a:rPr lang="nl-NL"/>
              <a:t>Derde niveau</a:t>
            </a:r>
          </a:p>
        </p:txBody>
      </p:sp>
      <p:sp>
        <p:nvSpPr>
          <p:cNvPr id="14" name="Tijdelijke aanduiding voor tekst 7">
            <a:extLst>
              <a:ext uri="{FF2B5EF4-FFF2-40B4-BE49-F238E27FC236}">
                <a16:creationId xmlns:a16="http://schemas.microsoft.com/office/drawing/2014/main" id="{32C3557B-F565-431F-9CE3-64F18C7629D6}"/>
              </a:ext>
            </a:extLst>
          </p:cNvPr>
          <p:cNvSpPr>
            <a:spLocks noGrp="1"/>
          </p:cNvSpPr>
          <p:nvPr>
            <p:ph type="body" sz="quarter" idx="27" hasCustomPrompt="1"/>
          </p:nvPr>
        </p:nvSpPr>
        <p:spPr>
          <a:xfrm>
            <a:off x="407989" y="2695575"/>
            <a:ext cx="1968500" cy="380231"/>
          </a:xfrm>
          <a:prstGeom prst="rect">
            <a:avLst/>
          </a:prstGeom>
        </p:spPr>
        <p:txBody>
          <a:bodyPr>
            <a:noAutofit/>
          </a:bodyPr>
          <a:lstStyle>
            <a:lvl1pPr marL="0" indent="0" algn="ctr">
              <a:buNone/>
              <a:defRPr sz="1200" b="0" i="1" baseline="0">
                <a:solidFill>
                  <a:schemeClr val="accent1"/>
                </a:solidFill>
              </a:defRPr>
            </a:lvl1pPr>
            <a:lvl2pPr marL="268287" indent="0">
              <a:buNone/>
              <a:defRPr sz="1200" b="1">
                <a:solidFill>
                  <a:schemeClr val="accent1"/>
                </a:solidFill>
              </a:defRPr>
            </a:lvl2pPr>
            <a:lvl3pPr marL="536575" indent="0">
              <a:buNone/>
              <a:defRPr sz="1200" b="1">
                <a:solidFill>
                  <a:schemeClr val="accent1"/>
                </a:solidFill>
              </a:defRPr>
            </a:lvl3pPr>
            <a:lvl4pPr marL="804862" indent="0">
              <a:buNone/>
              <a:defRPr sz="1200" b="1">
                <a:solidFill>
                  <a:schemeClr val="accent1"/>
                </a:solidFill>
              </a:defRPr>
            </a:lvl4pPr>
            <a:lvl5pPr marL="1079500" indent="0">
              <a:buNone/>
              <a:defRPr sz="1200" b="1">
                <a:solidFill>
                  <a:schemeClr val="accent1"/>
                </a:solidFill>
              </a:defRPr>
            </a:lvl5pPr>
          </a:lstStyle>
          <a:p>
            <a:pPr lvl="0"/>
            <a:r>
              <a:rPr lang="nl-NL" dirty="0"/>
              <a:t>functie</a:t>
            </a:r>
          </a:p>
        </p:txBody>
      </p:sp>
      <p:sp>
        <p:nvSpPr>
          <p:cNvPr id="20" name="Tijdelijke aanduiding voor tekst 7">
            <a:extLst>
              <a:ext uri="{FF2B5EF4-FFF2-40B4-BE49-F238E27FC236}">
                <a16:creationId xmlns:a16="http://schemas.microsoft.com/office/drawing/2014/main" id="{0948BFA1-E232-4DB4-A6D0-FB96A3501657}"/>
              </a:ext>
            </a:extLst>
          </p:cNvPr>
          <p:cNvSpPr>
            <a:spLocks noGrp="1"/>
          </p:cNvSpPr>
          <p:nvPr>
            <p:ph type="body" sz="quarter" idx="31" hasCustomPrompt="1"/>
          </p:nvPr>
        </p:nvSpPr>
        <p:spPr>
          <a:xfrm>
            <a:off x="2532063" y="2263528"/>
            <a:ext cx="1968500" cy="432047"/>
          </a:xfrm>
          <a:prstGeom prst="rect">
            <a:avLst/>
          </a:prstGeom>
        </p:spPr>
        <p:txBody>
          <a:bodyPr>
            <a:noAutofit/>
          </a:bodyPr>
          <a:lstStyle>
            <a:lvl1pPr marL="0" indent="0" algn="ctr">
              <a:buNone/>
              <a:defRPr sz="1400" b="0" i="0" baseline="0">
                <a:solidFill>
                  <a:schemeClr val="tx1"/>
                </a:solidFill>
              </a:defRPr>
            </a:lvl1pPr>
            <a:lvl2pPr marL="268287" indent="0">
              <a:buNone/>
              <a:defRPr sz="1200" b="1">
                <a:solidFill>
                  <a:schemeClr val="accent1"/>
                </a:solidFill>
              </a:defRPr>
            </a:lvl2pPr>
            <a:lvl3pPr marL="536575" indent="0">
              <a:buNone/>
              <a:defRPr sz="1200" b="1">
                <a:solidFill>
                  <a:schemeClr val="accent1"/>
                </a:solidFill>
              </a:defRPr>
            </a:lvl3pPr>
            <a:lvl4pPr marL="804862" indent="0">
              <a:buNone/>
              <a:defRPr sz="1200" b="1">
                <a:solidFill>
                  <a:schemeClr val="accent1"/>
                </a:solidFill>
              </a:defRPr>
            </a:lvl4pPr>
            <a:lvl5pPr marL="1079500" indent="0">
              <a:buNone/>
              <a:defRPr sz="1200" b="1">
                <a:solidFill>
                  <a:schemeClr val="accent1"/>
                </a:solidFill>
              </a:defRPr>
            </a:lvl5pPr>
          </a:lstStyle>
          <a:p>
            <a:pPr lvl="0"/>
            <a:r>
              <a:rPr lang="nl-NL" dirty="0"/>
              <a:t>Voornaam Achternaam</a:t>
            </a:r>
          </a:p>
        </p:txBody>
      </p:sp>
      <p:sp>
        <p:nvSpPr>
          <p:cNvPr id="21" name="Tijdelijke aanduiding voor tekst 3">
            <a:extLst>
              <a:ext uri="{FF2B5EF4-FFF2-40B4-BE49-F238E27FC236}">
                <a16:creationId xmlns:a16="http://schemas.microsoft.com/office/drawing/2014/main" id="{3DF6BE18-DAC0-445E-87C6-2573A7D6C9E4}"/>
              </a:ext>
            </a:extLst>
          </p:cNvPr>
          <p:cNvSpPr>
            <a:spLocks noGrp="1"/>
          </p:cNvSpPr>
          <p:nvPr>
            <p:ph type="body" sz="quarter" idx="32"/>
          </p:nvPr>
        </p:nvSpPr>
        <p:spPr>
          <a:xfrm>
            <a:off x="2532417" y="3149526"/>
            <a:ext cx="1968145" cy="1584523"/>
          </a:xfrm>
        </p:spPr>
        <p:txBody>
          <a:bodyPr lIns="36000" tIns="36000" rIns="36000" bIns="36000" anchor="t">
            <a:normAutofit/>
          </a:bodyPr>
          <a:lstStyle>
            <a:lvl1pPr marL="171450" indent="-109538">
              <a:lnSpc>
                <a:spcPct val="110000"/>
              </a:lnSpc>
              <a:buFont typeface="Arial" panose="020B0604020202020204" pitchFamily="34" charset="0"/>
              <a:buChar char="•"/>
              <a:defRPr sz="1200">
                <a:solidFill>
                  <a:schemeClr val="tx1"/>
                </a:solidFill>
              </a:defRPr>
            </a:lvl1pPr>
            <a:lvl2pPr marL="268288" indent="-92075">
              <a:lnSpc>
                <a:spcPct val="110000"/>
              </a:lnSpc>
              <a:buFont typeface="Calibri" panose="020F0502020204030204" pitchFamily="34" charset="0"/>
              <a:buChar char="-"/>
              <a:defRPr sz="1200">
                <a:solidFill>
                  <a:schemeClr val="tx1"/>
                </a:solidFill>
              </a:defRPr>
            </a:lvl2pPr>
            <a:lvl3pPr marL="360363" indent="-92075">
              <a:lnSpc>
                <a:spcPct val="110000"/>
              </a:lnSpc>
              <a:buFont typeface="Arial" panose="020B0604020202020204" pitchFamily="34" charset="0"/>
              <a:buChar char="•"/>
              <a:defRPr sz="1200">
                <a:solidFill>
                  <a:schemeClr val="tx1"/>
                </a:solidFill>
              </a:defRPr>
            </a:lvl3pPr>
            <a:lvl4pPr marL="536575" indent="-269875">
              <a:lnSpc>
                <a:spcPct val="110000"/>
              </a:lnSpc>
              <a:buFontTx/>
              <a:buNone/>
              <a:defRPr sz="1200">
                <a:solidFill>
                  <a:schemeClr val="tx1"/>
                </a:solidFill>
              </a:defRPr>
            </a:lvl4pPr>
            <a:lvl5pPr marL="536575" indent="-269875">
              <a:lnSpc>
                <a:spcPct val="110000"/>
              </a:lnSpc>
              <a:buFontTx/>
              <a:buNone/>
              <a:defRPr sz="1200">
                <a:solidFill>
                  <a:schemeClr val="tx1"/>
                </a:solidFill>
              </a:defRPr>
            </a:lvl5pPr>
          </a:lstStyle>
          <a:p>
            <a:pPr lvl="0"/>
            <a:r>
              <a:rPr lang="nl-NL"/>
              <a:t>Klikken om de tekststijl van het model te bewerken</a:t>
            </a:r>
          </a:p>
          <a:p>
            <a:pPr lvl="1"/>
            <a:r>
              <a:rPr lang="nl-NL"/>
              <a:t>Tweede niveau</a:t>
            </a:r>
          </a:p>
          <a:p>
            <a:pPr lvl="2"/>
            <a:r>
              <a:rPr lang="nl-NL"/>
              <a:t>Derde niveau</a:t>
            </a:r>
          </a:p>
        </p:txBody>
      </p:sp>
      <p:sp>
        <p:nvSpPr>
          <p:cNvPr id="22" name="Tijdelijke aanduiding voor tekst 7">
            <a:extLst>
              <a:ext uri="{FF2B5EF4-FFF2-40B4-BE49-F238E27FC236}">
                <a16:creationId xmlns:a16="http://schemas.microsoft.com/office/drawing/2014/main" id="{F1D7A5EC-1CD9-4456-B31C-4F05B2D856F3}"/>
              </a:ext>
            </a:extLst>
          </p:cNvPr>
          <p:cNvSpPr>
            <a:spLocks noGrp="1"/>
          </p:cNvSpPr>
          <p:nvPr>
            <p:ph type="body" sz="quarter" idx="33" hasCustomPrompt="1"/>
          </p:nvPr>
        </p:nvSpPr>
        <p:spPr>
          <a:xfrm>
            <a:off x="2532063" y="2697287"/>
            <a:ext cx="1968500" cy="380231"/>
          </a:xfrm>
          <a:prstGeom prst="rect">
            <a:avLst/>
          </a:prstGeom>
        </p:spPr>
        <p:txBody>
          <a:bodyPr>
            <a:noAutofit/>
          </a:bodyPr>
          <a:lstStyle>
            <a:lvl1pPr marL="0" indent="0" algn="ctr">
              <a:buNone/>
              <a:defRPr sz="1200" b="0" i="1" baseline="0">
                <a:solidFill>
                  <a:schemeClr val="accent1"/>
                </a:solidFill>
              </a:defRPr>
            </a:lvl1pPr>
            <a:lvl2pPr marL="268287" indent="0">
              <a:buNone/>
              <a:defRPr sz="1200" b="1">
                <a:solidFill>
                  <a:schemeClr val="accent1"/>
                </a:solidFill>
              </a:defRPr>
            </a:lvl2pPr>
            <a:lvl3pPr marL="536575" indent="0">
              <a:buNone/>
              <a:defRPr sz="1200" b="1">
                <a:solidFill>
                  <a:schemeClr val="accent1"/>
                </a:solidFill>
              </a:defRPr>
            </a:lvl3pPr>
            <a:lvl4pPr marL="804862" indent="0">
              <a:buNone/>
              <a:defRPr sz="1200" b="1">
                <a:solidFill>
                  <a:schemeClr val="accent1"/>
                </a:solidFill>
              </a:defRPr>
            </a:lvl4pPr>
            <a:lvl5pPr marL="1079500" indent="0">
              <a:buNone/>
              <a:defRPr sz="1200" b="1">
                <a:solidFill>
                  <a:schemeClr val="accent1"/>
                </a:solidFill>
              </a:defRPr>
            </a:lvl5pPr>
          </a:lstStyle>
          <a:p>
            <a:pPr lvl="0"/>
            <a:r>
              <a:rPr lang="nl-NL" dirty="0"/>
              <a:t>functie</a:t>
            </a:r>
          </a:p>
        </p:txBody>
      </p:sp>
      <p:sp>
        <p:nvSpPr>
          <p:cNvPr id="24" name="Tijdelijke aanduiding voor tekst 7">
            <a:extLst>
              <a:ext uri="{FF2B5EF4-FFF2-40B4-BE49-F238E27FC236}">
                <a16:creationId xmlns:a16="http://schemas.microsoft.com/office/drawing/2014/main" id="{B1825F96-6CA4-4BCE-A5F6-3D48F99014D3}"/>
              </a:ext>
            </a:extLst>
          </p:cNvPr>
          <p:cNvSpPr>
            <a:spLocks noGrp="1"/>
          </p:cNvSpPr>
          <p:nvPr>
            <p:ph type="body" sz="quarter" idx="35" hasCustomPrompt="1"/>
          </p:nvPr>
        </p:nvSpPr>
        <p:spPr>
          <a:xfrm>
            <a:off x="4651599" y="2261816"/>
            <a:ext cx="1968500" cy="432047"/>
          </a:xfrm>
          <a:prstGeom prst="rect">
            <a:avLst/>
          </a:prstGeom>
        </p:spPr>
        <p:txBody>
          <a:bodyPr>
            <a:noAutofit/>
          </a:bodyPr>
          <a:lstStyle>
            <a:lvl1pPr marL="0" indent="0" algn="ctr">
              <a:buNone/>
              <a:defRPr sz="1400" b="0" i="0" baseline="0">
                <a:solidFill>
                  <a:schemeClr val="tx1"/>
                </a:solidFill>
              </a:defRPr>
            </a:lvl1pPr>
            <a:lvl2pPr marL="268287" indent="0">
              <a:buNone/>
              <a:defRPr sz="1200" b="1">
                <a:solidFill>
                  <a:schemeClr val="accent1"/>
                </a:solidFill>
              </a:defRPr>
            </a:lvl2pPr>
            <a:lvl3pPr marL="536575" indent="0">
              <a:buNone/>
              <a:defRPr sz="1200" b="1">
                <a:solidFill>
                  <a:schemeClr val="accent1"/>
                </a:solidFill>
              </a:defRPr>
            </a:lvl3pPr>
            <a:lvl4pPr marL="804862" indent="0">
              <a:buNone/>
              <a:defRPr sz="1200" b="1">
                <a:solidFill>
                  <a:schemeClr val="accent1"/>
                </a:solidFill>
              </a:defRPr>
            </a:lvl4pPr>
            <a:lvl5pPr marL="1079500" indent="0">
              <a:buNone/>
              <a:defRPr sz="1200" b="1">
                <a:solidFill>
                  <a:schemeClr val="accent1"/>
                </a:solidFill>
              </a:defRPr>
            </a:lvl5pPr>
          </a:lstStyle>
          <a:p>
            <a:pPr lvl="0"/>
            <a:r>
              <a:rPr lang="nl-NL" dirty="0"/>
              <a:t>Voornaam Achternaam</a:t>
            </a:r>
          </a:p>
        </p:txBody>
      </p:sp>
      <p:sp>
        <p:nvSpPr>
          <p:cNvPr id="25" name="Tijdelijke aanduiding voor tekst 3">
            <a:extLst>
              <a:ext uri="{FF2B5EF4-FFF2-40B4-BE49-F238E27FC236}">
                <a16:creationId xmlns:a16="http://schemas.microsoft.com/office/drawing/2014/main" id="{652762F0-321C-48FF-912D-AC8DE87607AF}"/>
              </a:ext>
            </a:extLst>
          </p:cNvPr>
          <p:cNvSpPr>
            <a:spLocks noGrp="1"/>
          </p:cNvSpPr>
          <p:nvPr>
            <p:ph type="body" sz="quarter" idx="36"/>
          </p:nvPr>
        </p:nvSpPr>
        <p:spPr>
          <a:xfrm>
            <a:off x="4651953" y="3147814"/>
            <a:ext cx="1968145" cy="1584523"/>
          </a:xfrm>
        </p:spPr>
        <p:txBody>
          <a:bodyPr lIns="36000" tIns="36000" rIns="36000" bIns="36000" anchor="t">
            <a:normAutofit/>
          </a:bodyPr>
          <a:lstStyle>
            <a:lvl1pPr marL="171450" indent="-109538">
              <a:lnSpc>
                <a:spcPct val="110000"/>
              </a:lnSpc>
              <a:buFont typeface="Arial" panose="020B0604020202020204" pitchFamily="34" charset="0"/>
              <a:buChar char="•"/>
              <a:defRPr sz="1200">
                <a:solidFill>
                  <a:schemeClr val="tx1"/>
                </a:solidFill>
              </a:defRPr>
            </a:lvl1pPr>
            <a:lvl2pPr marL="268288" indent="-92075">
              <a:lnSpc>
                <a:spcPct val="110000"/>
              </a:lnSpc>
              <a:buFont typeface="Calibri" panose="020F0502020204030204" pitchFamily="34" charset="0"/>
              <a:buChar char="-"/>
              <a:defRPr sz="1200">
                <a:solidFill>
                  <a:schemeClr val="tx1"/>
                </a:solidFill>
              </a:defRPr>
            </a:lvl2pPr>
            <a:lvl3pPr marL="360363" indent="-92075">
              <a:lnSpc>
                <a:spcPct val="110000"/>
              </a:lnSpc>
              <a:buFont typeface="Arial" panose="020B0604020202020204" pitchFamily="34" charset="0"/>
              <a:buChar char="•"/>
              <a:defRPr sz="1200">
                <a:solidFill>
                  <a:schemeClr val="tx1"/>
                </a:solidFill>
              </a:defRPr>
            </a:lvl3pPr>
            <a:lvl4pPr marL="536575" indent="-269875">
              <a:lnSpc>
                <a:spcPct val="110000"/>
              </a:lnSpc>
              <a:buFontTx/>
              <a:buNone/>
              <a:defRPr sz="1200">
                <a:solidFill>
                  <a:schemeClr val="tx1"/>
                </a:solidFill>
              </a:defRPr>
            </a:lvl4pPr>
            <a:lvl5pPr marL="536575" indent="-269875">
              <a:lnSpc>
                <a:spcPct val="110000"/>
              </a:lnSpc>
              <a:buFontTx/>
              <a:buNone/>
              <a:defRPr sz="1200">
                <a:solidFill>
                  <a:schemeClr val="tx1"/>
                </a:solidFill>
              </a:defRPr>
            </a:lvl5pPr>
          </a:lstStyle>
          <a:p>
            <a:pPr lvl="0"/>
            <a:r>
              <a:rPr lang="nl-NL"/>
              <a:t>Klikken om de tekststijl van het model te bewerken</a:t>
            </a:r>
          </a:p>
          <a:p>
            <a:pPr lvl="1"/>
            <a:r>
              <a:rPr lang="nl-NL"/>
              <a:t>Tweede niveau</a:t>
            </a:r>
          </a:p>
          <a:p>
            <a:pPr lvl="2"/>
            <a:r>
              <a:rPr lang="nl-NL"/>
              <a:t>Derde niveau</a:t>
            </a:r>
          </a:p>
        </p:txBody>
      </p:sp>
      <p:sp>
        <p:nvSpPr>
          <p:cNvPr id="26" name="Tijdelijke aanduiding voor tekst 7">
            <a:extLst>
              <a:ext uri="{FF2B5EF4-FFF2-40B4-BE49-F238E27FC236}">
                <a16:creationId xmlns:a16="http://schemas.microsoft.com/office/drawing/2014/main" id="{45F25629-47BC-4B2F-836B-180754DED73D}"/>
              </a:ext>
            </a:extLst>
          </p:cNvPr>
          <p:cNvSpPr>
            <a:spLocks noGrp="1"/>
          </p:cNvSpPr>
          <p:nvPr>
            <p:ph type="body" sz="quarter" idx="37" hasCustomPrompt="1"/>
          </p:nvPr>
        </p:nvSpPr>
        <p:spPr>
          <a:xfrm>
            <a:off x="4651599" y="2695575"/>
            <a:ext cx="1968500" cy="380231"/>
          </a:xfrm>
          <a:prstGeom prst="rect">
            <a:avLst/>
          </a:prstGeom>
        </p:spPr>
        <p:txBody>
          <a:bodyPr>
            <a:noAutofit/>
          </a:bodyPr>
          <a:lstStyle>
            <a:lvl1pPr marL="0" indent="0" algn="ctr">
              <a:buNone/>
              <a:defRPr sz="1200" b="0" i="1" baseline="0">
                <a:solidFill>
                  <a:schemeClr val="accent1"/>
                </a:solidFill>
              </a:defRPr>
            </a:lvl1pPr>
            <a:lvl2pPr marL="268287" indent="0">
              <a:buNone/>
              <a:defRPr sz="1200" b="1">
                <a:solidFill>
                  <a:schemeClr val="accent1"/>
                </a:solidFill>
              </a:defRPr>
            </a:lvl2pPr>
            <a:lvl3pPr marL="536575" indent="0">
              <a:buNone/>
              <a:defRPr sz="1200" b="1">
                <a:solidFill>
                  <a:schemeClr val="accent1"/>
                </a:solidFill>
              </a:defRPr>
            </a:lvl3pPr>
            <a:lvl4pPr marL="804862" indent="0">
              <a:buNone/>
              <a:defRPr sz="1200" b="1">
                <a:solidFill>
                  <a:schemeClr val="accent1"/>
                </a:solidFill>
              </a:defRPr>
            </a:lvl4pPr>
            <a:lvl5pPr marL="1079500" indent="0">
              <a:buNone/>
              <a:defRPr sz="1200" b="1">
                <a:solidFill>
                  <a:schemeClr val="accent1"/>
                </a:solidFill>
              </a:defRPr>
            </a:lvl5pPr>
          </a:lstStyle>
          <a:p>
            <a:pPr lvl="0"/>
            <a:r>
              <a:rPr lang="nl-NL" dirty="0"/>
              <a:t>functie</a:t>
            </a:r>
          </a:p>
        </p:txBody>
      </p:sp>
      <p:sp>
        <p:nvSpPr>
          <p:cNvPr id="28" name="Tijdelijke aanduiding voor tekst 7">
            <a:extLst>
              <a:ext uri="{FF2B5EF4-FFF2-40B4-BE49-F238E27FC236}">
                <a16:creationId xmlns:a16="http://schemas.microsoft.com/office/drawing/2014/main" id="{88158EB9-F260-4085-AF88-E0EE83B0B923}"/>
              </a:ext>
            </a:extLst>
          </p:cNvPr>
          <p:cNvSpPr>
            <a:spLocks noGrp="1"/>
          </p:cNvSpPr>
          <p:nvPr>
            <p:ph type="body" sz="quarter" idx="39" hasCustomPrompt="1"/>
          </p:nvPr>
        </p:nvSpPr>
        <p:spPr>
          <a:xfrm>
            <a:off x="6770911" y="2261816"/>
            <a:ext cx="1968500" cy="432047"/>
          </a:xfrm>
          <a:prstGeom prst="rect">
            <a:avLst/>
          </a:prstGeom>
        </p:spPr>
        <p:txBody>
          <a:bodyPr>
            <a:noAutofit/>
          </a:bodyPr>
          <a:lstStyle>
            <a:lvl1pPr marL="0" indent="0" algn="ctr">
              <a:buNone/>
              <a:defRPr sz="1400" b="0" i="0" baseline="0">
                <a:solidFill>
                  <a:schemeClr val="tx1"/>
                </a:solidFill>
              </a:defRPr>
            </a:lvl1pPr>
            <a:lvl2pPr marL="268287" indent="0">
              <a:buNone/>
              <a:defRPr sz="1200" b="1">
                <a:solidFill>
                  <a:schemeClr val="accent1"/>
                </a:solidFill>
              </a:defRPr>
            </a:lvl2pPr>
            <a:lvl3pPr marL="536575" indent="0">
              <a:buNone/>
              <a:defRPr sz="1200" b="1">
                <a:solidFill>
                  <a:schemeClr val="accent1"/>
                </a:solidFill>
              </a:defRPr>
            </a:lvl3pPr>
            <a:lvl4pPr marL="804862" indent="0">
              <a:buNone/>
              <a:defRPr sz="1200" b="1">
                <a:solidFill>
                  <a:schemeClr val="accent1"/>
                </a:solidFill>
              </a:defRPr>
            </a:lvl4pPr>
            <a:lvl5pPr marL="1079500" indent="0">
              <a:buNone/>
              <a:defRPr sz="1200" b="1">
                <a:solidFill>
                  <a:schemeClr val="accent1"/>
                </a:solidFill>
              </a:defRPr>
            </a:lvl5pPr>
          </a:lstStyle>
          <a:p>
            <a:pPr lvl="0"/>
            <a:r>
              <a:rPr lang="nl-NL" dirty="0"/>
              <a:t>Voornaam Achternaam</a:t>
            </a:r>
          </a:p>
        </p:txBody>
      </p:sp>
      <p:sp>
        <p:nvSpPr>
          <p:cNvPr id="29" name="Tijdelijke aanduiding voor tekst 3">
            <a:extLst>
              <a:ext uri="{FF2B5EF4-FFF2-40B4-BE49-F238E27FC236}">
                <a16:creationId xmlns:a16="http://schemas.microsoft.com/office/drawing/2014/main" id="{66AE9C6C-4F9E-47AB-8835-50424C218719}"/>
              </a:ext>
            </a:extLst>
          </p:cNvPr>
          <p:cNvSpPr>
            <a:spLocks noGrp="1"/>
          </p:cNvSpPr>
          <p:nvPr>
            <p:ph type="body" sz="quarter" idx="40"/>
          </p:nvPr>
        </p:nvSpPr>
        <p:spPr>
          <a:xfrm>
            <a:off x="6771265" y="3147814"/>
            <a:ext cx="1968145" cy="1584523"/>
          </a:xfrm>
        </p:spPr>
        <p:txBody>
          <a:bodyPr lIns="36000" tIns="36000" rIns="36000" bIns="36000" anchor="t">
            <a:normAutofit/>
          </a:bodyPr>
          <a:lstStyle>
            <a:lvl1pPr marL="171450" indent="-109538">
              <a:lnSpc>
                <a:spcPct val="110000"/>
              </a:lnSpc>
              <a:buFont typeface="Arial" panose="020B0604020202020204" pitchFamily="34" charset="0"/>
              <a:buChar char="•"/>
              <a:defRPr sz="1200">
                <a:solidFill>
                  <a:schemeClr val="tx1"/>
                </a:solidFill>
              </a:defRPr>
            </a:lvl1pPr>
            <a:lvl2pPr marL="268288" indent="-92075">
              <a:lnSpc>
                <a:spcPct val="110000"/>
              </a:lnSpc>
              <a:buFont typeface="Calibri" panose="020F0502020204030204" pitchFamily="34" charset="0"/>
              <a:buChar char="-"/>
              <a:defRPr sz="1200">
                <a:solidFill>
                  <a:schemeClr val="tx1"/>
                </a:solidFill>
              </a:defRPr>
            </a:lvl2pPr>
            <a:lvl3pPr marL="360363" indent="-92075">
              <a:lnSpc>
                <a:spcPct val="110000"/>
              </a:lnSpc>
              <a:buFont typeface="Arial" panose="020B0604020202020204" pitchFamily="34" charset="0"/>
              <a:buChar char="•"/>
              <a:defRPr sz="1200">
                <a:solidFill>
                  <a:schemeClr val="tx1"/>
                </a:solidFill>
              </a:defRPr>
            </a:lvl3pPr>
            <a:lvl4pPr marL="536575" indent="-269875">
              <a:lnSpc>
                <a:spcPct val="110000"/>
              </a:lnSpc>
              <a:buFontTx/>
              <a:buNone/>
              <a:defRPr sz="1200">
                <a:solidFill>
                  <a:schemeClr val="tx1"/>
                </a:solidFill>
              </a:defRPr>
            </a:lvl4pPr>
            <a:lvl5pPr marL="536575" indent="-269875">
              <a:lnSpc>
                <a:spcPct val="110000"/>
              </a:lnSpc>
              <a:buFontTx/>
              <a:buNone/>
              <a:defRPr sz="1200">
                <a:solidFill>
                  <a:schemeClr val="tx1"/>
                </a:solidFill>
              </a:defRPr>
            </a:lvl5pPr>
          </a:lstStyle>
          <a:p>
            <a:pPr lvl="0"/>
            <a:r>
              <a:rPr lang="nl-NL"/>
              <a:t>Klikken om de tekststijl van het model te bewerken</a:t>
            </a:r>
          </a:p>
          <a:p>
            <a:pPr lvl="1"/>
            <a:r>
              <a:rPr lang="nl-NL"/>
              <a:t>Tweede niveau</a:t>
            </a:r>
          </a:p>
          <a:p>
            <a:pPr lvl="2"/>
            <a:r>
              <a:rPr lang="nl-NL"/>
              <a:t>Derde niveau</a:t>
            </a:r>
          </a:p>
        </p:txBody>
      </p:sp>
      <p:sp>
        <p:nvSpPr>
          <p:cNvPr id="30" name="Tijdelijke aanduiding voor tekst 7">
            <a:extLst>
              <a:ext uri="{FF2B5EF4-FFF2-40B4-BE49-F238E27FC236}">
                <a16:creationId xmlns:a16="http://schemas.microsoft.com/office/drawing/2014/main" id="{1AFBFC8F-E1EB-4398-BDA1-51902CD9DAA4}"/>
              </a:ext>
            </a:extLst>
          </p:cNvPr>
          <p:cNvSpPr>
            <a:spLocks noGrp="1"/>
          </p:cNvSpPr>
          <p:nvPr>
            <p:ph type="body" sz="quarter" idx="41" hasCustomPrompt="1"/>
          </p:nvPr>
        </p:nvSpPr>
        <p:spPr>
          <a:xfrm>
            <a:off x="6770911" y="2695575"/>
            <a:ext cx="1968500" cy="380231"/>
          </a:xfrm>
          <a:prstGeom prst="rect">
            <a:avLst/>
          </a:prstGeom>
        </p:spPr>
        <p:txBody>
          <a:bodyPr>
            <a:noAutofit/>
          </a:bodyPr>
          <a:lstStyle>
            <a:lvl1pPr marL="0" indent="0" algn="ctr">
              <a:buNone/>
              <a:defRPr sz="1200" b="0" i="1" baseline="0">
                <a:solidFill>
                  <a:schemeClr val="accent1"/>
                </a:solidFill>
              </a:defRPr>
            </a:lvl1pPr>
            <a:lvl2pPr marL="268287" indent="0">
              <a:buNone/>
              <a:defRPr sz="1200" b="1">
                <a:solidFill>
                  <a:schemeClr val="accent1"/>
                </a:solidFill>
              </a:defRPr>
            </a:lvl2pPr>
            <a:lvl3pPr marL="536575" indent="0">
              <a:buNone/>
              <a:defRPr sz="1200" b="1">
                <a:solidFill>
                  <a:schemeClr val="accent1"/>
                </a:solidFill>
              </a:defRPr>
            </a:lvl3pPr>
            <a:lvl4pPr marL="804862" indent="0">
              <a:buNone/>
              <a:defRPr sz="1200" b="1">
                <a:solidFill>
                  <a:schemeClr val="accent1"/>
                </a:solidFill>
              </a:defRPr>
            </a:lvl4pPr>
            <a:lvl5pPr marL="1079500" indent="0">
              <a:buNone/>
              <a:defRPr sz="1200" b="1">
                <a:solidFill>
                  <a:schemeClr val="accent1"/>
                </a:solidFill>
              </a:defRPr>
            </a:lvl5pPr>
          </a:lstStyle>
          <a:p>
            <a:pPr lvl="0"/>
            <a:r>
              <a:rPr lang="nl-NL" dirty="0"/>
              <a:t>functie</a:t>
            </a:r>
          </a:p>
        </p:txBody>
      </p:sp>
      <p:sp>
        <p:nvSpPr>
          <p:cNvPr id="32" name="Rectangle 2">
            <a:extLst>
              <a:ext uri="{FF2B5EF4-FFF2-40B4-BE49-F238E27FC236}">
                <a16:creationId xmlns:a16="http://schemas.microsoft.com/office/drawing/2014/main" id="{3F23E248-C731-40EA-A587-667D976BB0C8}"/>
              </a:ext>
            </a:extLst>
          </p:cNvPr>
          <p:cNvSpPr>
            <a:spLocks noGrp="1" noChangeArrowheads="1"/>
          </p:cNvSpPr>
          <p:nvPr>
            <p:ph type="subTitle" idx="12"/>
          </p:nvPr>
        </p:nvSpPr>
        <p:spPr>
          <a:xfrm>
            <a:off x="408665" y="275836"/>
            <a:ext cx="8340048" cy="195276"/>
          </a:xfrm>
          <a:prstGeom prst="rect">
            <a:avLst/>
          </a:prstGeom>
          <a:ln/>
        </p:spPr>
        <p:txBody>
          <a:bodyPr wrap="none" lIns="36000" tIns="36000" rIns="36000" bIns="36000" anchor="ctr" anchorCtr="0">
            <a:noAutofit/>
          </a:bodyPr>
          <a:lstStyle>
            <a:lvl1pPr marL="0" indent="0">
              <a:lnSpc>
                <a:spcPct val="110000"/>
              </a:lnSpc>
              <a:buNone/>
              <a:defRPr sz="1088" b="0" i="0">
                <a:solidFill>
                  <a:srgbClr val="1A3877"/>
                </a:solidFill>
              </a:defRPr>
            </a:lvl1pPr>
          </a:lstStyle>
          <a:p>
            <a:r>
              <a:rPr lang="nl-NL"/>
              <a:t>Klikken om de ondertitelstijl van het model te bewerken</a:t>
            </a:r>
            <a:endParaRPr lang="nl-NL" dirty="0"/>
          </a:p>
        </p:txBody>
      </p:sp>
      <p:sp>
        <p:nvSpPr>
          <p:cNvPr id="33" name="Titel 8">
            <a:extLst>
              <a:ext uri="{FF2B5EF4-FFF2-40B4-BE49-F238E27FC236}">
                <a16:creationId xmlns:a16="http://schemas.microsoft.com/office/drawing/2014/main" id="{6A1F1A26-B8DB-47A2-8364-E9F5210623B8}"/>
              </a:ext>
            </a:extLst>
          </p:cNvPr>
          <p:cNvSpPr>
            <a:spLocks noGrp="1"/>
          </p:cNvSpPr>
          <p:nvPr>
            <p:ph type="title"/>
          </p:nvPr>
        </p:nvSpPr>
        <p:spPr>
          <a:xfrm>
            <a:off x="408665" y="479204"/>
            <a:ext cx="8340048" cy="308196"/>
          </a:xfrm>
          <a:prstGeom prst="rect">
            <a:avLst/>
          </a:prstGeom>
        </p:spPr>
        <p:txBody>
          <a:bodyPr wrap="square" lIns="36000" tIns="0" bIns="0" anchor="ctr">
            <a:noAutofit/>
          </a:bodyPr>
          <a:lstStyle>
            <a:lvl1pPr>
              <a:defRPr i="0" baseline="0">
                <a:solidFill>
                  <a:srgbClr val="1A3877"/>
                </a:solidFill>
              </a:defRPr>
            </a:lvl1pPr>
          </a:lstStyle>
          <a:p>
            <a:r>
              <a:rPr lang="nl-NL"/>
              <a:t>Klik om stijl te bewerken</a:t>
            </a:r>
            <a:endParaRPr lang="nl-NL" dirty="0"/>
          </a:p>
        </p:txBody>
      </p:sp>
      <p:sp>
        <p:nvSpPr>
          <p:cNvPr id="6" name="Tijdelijke aanduiding voor tekst 5">
            <a:extLst>
              <a:ext uri="{FF2B5EF4-FFF2-40B4-BE49-F238E27FC236}">
                <a16:creationId xmlns:a16="http://schemas.microsoft.com/office/drawing/2014/main" id="{CFA031D3-7E56-4B64-9C8C-B346F4735B6A}"/>
              </a:ext>
            </a:extLst>
          </p:cNvPr>
          <p:cNvSpPr>
            <a:spLocks noGrp="1"/>
          </p:cNvSpPr>
          <p:nvPr>
            <p:ph type="body" sz="quarter" idx="44" hasCustomPrompt="1"/>
          </p:nvPr>
        </p:nvSpPr>
        <p:spPr>
          <a:xfrm>
            <a:off x="759364" y="915988"/>
            <a:ext cx="1220348" cy="1214437"/>
          </a:xfrm>
          <a:blipFill>
            <a:blip r:embed="rId2"/>
            <a:stretch>
              <a:fillRect/>
            </a:stretch>
          </a:blipFill>
        </p:spPr>
        <p:txBody>
          <a:bodyPr anchor="ctr"/>
          <a:lstStyle>
            <a:lvl1pPr marL="0" indent="0" algn="ctr">
              <a:buNone/>
              <a:defRPr sz="1200">
                <a:solidFill>
                  <a:schemeClr val="bg1">
                    <a:lumMod val="65000"/>
                  </a:schemeClr>
                </a:solidFill>
              </a:defRPr>
            </a:lvl1pPr>
          </a:lstStyle>
          <a:p>
            <a:pPr lvl="0"/>
            <a:r>
              <a:rPr lang="nl-NL" dirty="0"/>
              <a:t>Voeg cirkelfoto toe in Berenschot lint</a:t>
            </a:r>
          </a:p>
        </p:txBody>
      </p:sp>
      <p:sp>
        <p:nvSpPr>
          <p:cNvPr id="35" name="Tijdelijke aanduiding voor tekst 5">
            <a:extLst>
              <a:ext uri="{FF2B5EF4-FFF2-40B4-BE49-F238E27FC236}">
                <a16:creationId xmlns:a16="http://schemas.microsoft.com/office/drawing/2014/main" id="{D4F47DD9-ED56-499B-AE2D-35B47B19B6DF}"/>
              </a:ext>
            </a:extLst>
          </p:cNvPr>
          <p:cNvSpPr>
            <a:spLocks noGrp="1"/>
          </p:cNvSpPr>
          <p:nvPr>
            <p:ph type="body" sz="quarter" idx="45" hasCustomPrompt="1"/>
          </p:nvPr>
        </p:nvSpPr>
        <p:spPr>
          <a:xfrm>
            <a:off x="2906139" y="911081"/>
            <a:ext cx="1220348" cy="1214437"/>
          </a:xfrm>
          <a:blipFill>
            <a:blip r:embed="rId2"/>
            <a:stretch>
              <a:fillRect/>
            </a:stretch>
          </a:blipFill>
        </p:spPr>
        <p:txBody>
          <a:bodyPr anchor="ctr"/>
          <a:lstStyle>
            <a:lvl1pPr marL="0" indent="0" algn="ctr">
              <a:buNone/>
              <a:defRPr sz="1200">
                <a:solidFill>
                  <a:schemeClr val="bg1">
                    <a:lumMod val="65000"/>
                  </a:schemeClr>
                </a:solidFill>
              </a:defRPr>
            </a:lvl1pPr>
          </a:lstStyle>
          <a:p>
            <a:pPr lvl="0"/>
            <a:r>
              <a:rPr lang="nl-NL" dirty="0"/>
              <a:t>Voeg cirkelfoto toe in Berenschot lint</a:t>
            </a:r>
          </a:p>
        </p:txBody>
      </p:sp>
      <p:sp>
        <p:nvSpPr>
          <p:cNvPr id="36" name="Tijdelijke aanduiding voor tekst 5">
            <a:extLst>
              <a:ext uri="{FF2B5EF4-FFF2-40B4-BE49-F238E27FC236}">
                <a16:creationId xmlns:a16="http://schemas.microsoft.com/office/drawing/2014/main" id="{5D273A40-91EB-4320-81E3-D6B13C192E34}"/>
              </a:ext>
            </a:extLst>
          </p:cNvPr>
          <p:cNvSpPr>
            <a:spLocks noGrp="1"/>
          </p:cNvSpPr>
          <p:nvPr>
            <p:ph type="body" sz="quarter" idx="46" hasCustomPrompt="1"/>
          </p:nvPr>
        </p:nvSpPr>
        <p:spPr>
          <a:xfrm>
            <a:off x="5017515" y="908088"/>
            <a:ext cx="1220348" cy="1214437"/>
          </a:xfrm>
          <a:blipFill>
            <a:blip r:embed="rId2"/>
            <a:stretch>
              <a:fillRect/>
            </a:stretch>
          </a:blipFill>
        </p:spPr>
        <p:txBody>
          <a:bodyPr anchor="ctr"/>
          <a:lstStyle>
            <a:lvl1pPr marL="0" indent="0" algn="ctr">
              <a:buNone/>
              <a:defRPr sz="1200">
                <a:solidFill>
                  <a:schemeClr val="bg1">
                    <a:lumMod val="65000"/>
                  </a:schemeClr>
                </a:solidFill>
              </a:defRPr>
            </a:lvl1pPr>
          </a:lstStyle>
          <a:p>
            <a:pPr lvl="0"/>
            <a:r>
              <a:rPr lang="nl-NL" dirty="0"/>
              <a:t>Voeg cirkelfoto toe in Berenschot lint</a:t>
            </a:r>
          </a:p>
        </p:txBody>
      </p:sp>
      <p:sp>
        <p:nvSpPr>
          <p:cNvPr id="37" name="Tijdelijke aanduiding voor tekst 5">
            <a:extLst>
              <a:ext uri="{FF2B5EF4-FFF2-40B4-BE49-F238E27FC236}">
                <a16:creationId xmlns:a16="http://schemas.microsoft.com/office/drawing/2014/main" id="{FC57737C-DE14-4FF5-BB7D-9CA9BE2F3AAA}"/>
              </a:ext>
            </a:extLst>
          </p:cNvPr>
          <p:cNvSpPr>
            <a:spLocks noGrp="1"/>
          </p:cNvSpPr>
          <p:nvPr>
            <p:ph type="body" sz="quarter" idx="47" hasCustomPrompt="1"/>
          </p:nvPr>
        </p:nvSpPr>
        <p:spPr>
          <a:xfrm>
            <a:off x="7164290" y="903181"/>
            <a:ext cx="1220348" cy="1214437"/>
          </a:xfrm>
          <a:blipFill>
            <a:blip r:embed="rId2"/>
            <a:stretch>
              <a:fillRect/>
            </a:stretch>
          </a:blipFill>
        </p:spPr>
        <p:txBody>
          <a:bodyPr anchor="ctr"/>
          <a:lstStyle>
            <a:lvl1pPr marL="0" indent="0" algn="ctr">
              <a:buNone/>
              <a:defRPr sz="1200">
                <a:solidFill>
                  <a:schemeClr val="bg1">
                    <a:lumMod val="65000"/>
                  </a:schemeClr>
                </a:solidFill>
              </a:defRPr>
            </a:lvl1pPr>
          </a:lstStyle>
          <a:p>
            <a:pPr lvl="0"/>
            <a:r>
              <a:rPr lang="nl-NL" dirty="0"/>
              <a:t>Voeg cirkelfoto toe in Berenschot lint</a:t>
            </a:r>
          </a:p>
        </p:txBody>
      </p:sp>
      <p:sp>
        <p:nvSpPr>
          <p:cNvPr id="5" name="Ovaal 4">
            <a:extLst>
              <a:ext uri="{FF2B5EF4-FFF2-40B4-BE49-F238E27FC236}">
                <a16:creationId xmlns:a16="http://schemas.microsoft.com/office/drawing/2014/main" id="{3E173C30-7865-4EC6-B982-578B462F0E4F}"/>
              </a:ext>
            </a:extLst>
          </p:cNvPr>
          <p:cNvSpPr/>
          <p:nvPr userDrawn="1"/>
        </p:nvSpPr>
        <p:spPr>
          <a:xfrm>
            <a:off x="755576" y="911081"/>
            <a:ext cx="1224136" cy="1224136"/>
          </a:xfrm>
          <a:prstGeom prst="ellipse">
            <a:avLst/>
          </a:prstGeom>
        </p:spPr>
        <p:txBody>
          <a:bodyPr wrap="none" rtlCol="0" anchor="ctr">
            <a:spAutoFit/>
          </a:bodyPr>
          <a:lstStyle/>
          <a:p>
            <a:pPr algn="l"/>
            <a:endParaRPr lang="nl-NL" dirty="0" err="1">
              <a:latin typeface="+mn-lt"/>
            </a:endParaRPr>
          </a:p>
        </p:txBody>
      </p:sp>
    </p:spTree>
    <p:extLst>
      <p:ext uri="{BB962C8B-B14F-4D97-AF65-F5344CB8AC3E}">
        <p14:creationId xmlns:p14="http://schemas.microsoft.com/office/powerpoint/2010/main" val="807211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conen">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5765E75E-D4C5-45FA-A8F6-80C6766DC589}"/>
              </a:ext>
            </a:extLst>
          </p:cNvPr>
          <p:cNvSpPr>
            <a:spLocks noGrp="1"/>
          </p:cNvSpPr>
          <p:nvPr>
            <p:ph type="sldNum" sz="quarter" idx="11"/>
          </p:nvPr>
        </p:nvSpPr>
        <p:spPr/>
        <p:txBody>
          <a:bodyPr/>
          <a:lstStyle>
            <a:lvl1pPr>
              <a:defRPr>
                <a:solidFill>
                  <a:schemeClr val="accent1"/>
                </a:solidFill>
              </a:defRPr>
            </a:lvl1pPr>
          </a:lstStyle>
          <a:p>
            <a:fld id="{C2643386-F308-498B-AA89-9AE2609CFDA1}" type="slidenum">
              <a:rPr lang="nl-NL" smtClean="0"/>
              <a:pPr/>
              <a:t>‹nr.›</a:t>
            </a:fld>
            <a:endParaRPr lang="nl-NL" dirty="0"/>
          </a:p>
        </p:txBody>
      </p:sp>
      <p:sp>
        <p:nvSpPr>
          <p:cNvPr id="5" name="Tijdelijke aanduiding voor tekst 7">
            <a:extLst>
              <a:ext uri="{FF2B5EF4-FFF2-40B4-BE49-F238E27FC236}">
                <a16:creationId xmlns:a16="http://schemas.microsoft.com/office/drawing/2014/main" id="{BB0F439B-72F6-4209-8493-8BAD3CEA07AB}"/>
              </a:ext>
            </a:extLst>
          </p:cNvPr>
          <p:cNvSpPr>
            <a:spLocks noGrp="1"/>
          </p:cNvSpPr>
          <p:nvPr>
            <p:ph type="body" sz="quarter" idx="20" hasCustomPrompt="1"/>
          </p:nvPr>
        </p:nvSpPr>
        <p:spPr>
          <a:xfrm>
            <a:off x="407988" y="1923678"/>
            <a:ext cx="1968500" cy="432048"/>
          </a:xfrm>
          <a:prstGeom prst="rect">
            <a:avLst/>
          </a:prstGeom>
        </p:spPr>
        <p:txBody>
          <a:bodyPr>
            <a:noAutofit/>
          </a:bodyPr>
          <a:lstStyle>
            <a:lvl1pPr marL="0" indent="0" algn="ctr">
              <a:buNone/>
              <a:defRPr sz="1400" b="0">
                <a:solidFill>
                  <a:schemeClr val="accent1"/>
                </a:solidFill>
              </a:defRPr>
            </a:lvl1pPr>
            <a:lvl2pPr marL="268287" indent="0">
              <a:buNone/>
              <a:defRPr sz="1200" b="1">
                <a:solidFill>
                  <a:schemeClr val="accent1"/>
                </a:solidFill>
              </a:defRPr>
            </a:lvl2pPr>
            <a:lvl3pPr marL="536575" indent="0">
              <a:buNone/>
              <a:defRPr sz="1200" b="1">
                <a:solidFill>
                  <a:schemeClr val="accent1"/>
                </a:solidFill>
              </a:defRPr>
            </a:lvl3pPr>
            <a:lvl4pPr marL="804862" indent="0">
              <a:buNone/>
              <a:defRPr sz="1200" b="1">
                <a:solidFill>
                  <a:schemeClr val="accent1"/>
                </a:solidFill>
              </a:defRPr>
            </a:lvl4pPr>
            <a:lvl5pPr marL="1079500" indent="0">
              <a:buNone/>
              <a:defRPr sz="1200" b="1">
                <a:solidFill>
                  <a:schemeClr val="accent1"/>
                </a:solidFill>
              </a:defRPr>
            </a:lvl5pPr>
          </a:lstStyle>
          <a:p>
            <a:pPr lvl="0"/>
            <a:r>
              <a:rPr lang="nl-NL" dirty="0"/>
              <a:t>Voer titel in</a:t>
            </a:r>
          </a:p>
        </p:txBody>
      </p:sp>
      <p:sp>
        <p:nvSpPr>
          <p:cNvPr id="6" name="Tijdelijke aanduiding voor inhoud 11">
            <a:extLst>
              <a:ext uri="{FF2B5EF4-FFF2-40B4-BE49-F238E27FC236}">
                <a16:creationId xmlns:a16="http://schemas.microsoft.com/office/drawing/2014/main" id="{1BC6F113-5E08-4964-A5C7-00F51033FDEF}"/>
              </a:ext>
            </a:extLst>
          </p:cNvPr>
          <p:cNvSpPr>
            <a:spLocks noGrp="1"/>
          </p:cNvSpPr>
          <p:nvPr>
            <p:ph sz="quarter" idx="23" hasCustomPrompt="1"/>
          </p:nvPr>
        </p:nvSpPr>
        <p:spPr>
          <a:xfrm>
            <a:off x="971600" y="987574"/>
            <a:ext cx="814388" cy="814388"/>
          </a:xfrm>
          <a:prstGeom prst="rect">
            <a:avLst/>
          </a:prstGeom>
        </p:spPr>
        <p:txBody>
          <a:bodyPr wrap="none" lIns="0" rIns="900000" bIns="504000" anchor="ctr">
            <a:noAutofit/>
          </a:bodyPr>
          <a:lstStyle>
            <a:lvl1pPr marL="0" indent="0" algn="r">
              <a:lnSpc>
                <a:spcPts val="600"/>
              </a:lnSpc>
              <a:buNone/>
              <a:defRPr sz="600" b="1" baseline="0">
                <a:solidFill>
                  <a:schemeClr val="bg1">
                    <a:lumMod val="65000"/>
                  </a:schemeClr>
                </a:solidFill>
              </a:defRPr>
            </a:lvl1pPr>
            <a:lvl2pPr marL="268287" indent="0">
              <a:buNone/>
              <a:defRPr/>
            </a:lvl2pPr>
            <a:lvl3pPr marL="536575" indent="0">
              <a:buNone/>
              <a:defRPr/>
            </a:lvl3pPr>
            <a:lvl4pPr marL="804862" indent="0">
              <a:buNone/>
              <a:defRPr/>
            </a:lvl4pPr>
            <a:lvl5pPr marL="1079500" indent="0">
              <a:buNone/>
              <a:defRPr/>
            </a:lvl5pPr>
          </a:lstStyle>
          <a:p>
            <a:pPr lvl="0"/>
            <a:r>
              <a:rPr lang="nl-NL" dirty="0"/>
              <a:t>Vervang voor </a:t>
            </a:r>
            <a:br>
              <a:rPr lang="nl-NL" dirty="0"/>
            </a:br>
            <a:r>
              <a:rPr lang="nl-NL" dirty="0"/>
              <a:t>icoon uit </a:t>
            </a:r>
            <a:br>
              <a:rPr lang="nl-NL" dirty="0"/>
            </a:br>
            <a:r>
              <a:rPr lang="nl-NL" dirty="0"/>
              <a:t>bibliotheek</a:t>
            </a:r>
          </a:p>
        </p:txBody>
      </p:sp>
      <p:sp>
        <p:nvSpPr>
          <p:cNvPr id="7" name="Tijdelijke aanduiding voor tekst 3">
            <a:extLst>
              <a:ext uri="{FF2B5EF4-FFF2-40B4-BE49-F238E27FC236}">
                <a16:creationId xmlns:a16="http://schemas.microsoft.com/office/drawing/2014/main" id="{A4FCCF98-97F6-4612-BE08-506599F3B0D8}"/>
              </a:ext>
            </a:extLst>
          </p:cNvPr>
          <p:cNvSpPr>
            <a:spLocks noGrp="1"/>
          </p:cNvSpPr>
          <p:nvPr>
            <p:ph type="body" sz="quarter" idx="18"/>
          </p:nvPr>
        </p:nvSpPr>
        <p:spPr>
          <a:xfrm>
            <a:off x="407988" y="2427733"/>
            <a:ext cx="1968500" cy="2304605"/>
          </a:xfrm>
        </p:spPr>
        <p:txBody>
          <a:bodyPr lIns="36000" tIns="36000" rIns="36000" bIns="36000" anchor="t">
            <a:normAutofit/>
          </a:bodyPr>
          <a:lstStyle>
            <a:lvl1pPr marL="171450" indent="-109538">
              <a:lnSpc>
                <a:spcPct val="110000"/>
              </a:lnSpc>
              <a:buFont typeface="Arial" panose="020B0604020202020204" pitchFamily="34" charset="0"/>
              <a:buChar char="•"/>
              <a:defRPr sz="1200">
                <a:solidFill>
                  <a:schemeClr val="tx1"/>
                </a:solidFill>
              </a:defRPr>
            </a:lvl1pPr>
            <a:lvl2pPr marL="268288" indent="-92075">
              <a:lnSpc>
                <a:spcPct val="110000"/>
              </a:lnSpc>
              <a:buFont typeface="Calibri" panose="020F0502020204030204" pitchFamily="34" charset="0"/>
              <a:buChar char="-"/>
              <a:defRPr sz="1200">
                <a:solidFill>
                  <a:schemeClr val="tx1"/>
                </a:solidFill>
              </a:defRPr>
            </a:lvl2pPr>
            <a:lvl3pPr marL="360363" indent="-92075">
              <a:lnSpc>
                <a:spcPct val="110000"/>
              </a:lnSpc>
              <a:buFont typeface="Arial" panose="020B0604020202020204" pitchFamily="34" charset="0"/>
              <a:buChar char="•"/>
              <a:defRPr sz="1200">
                <a:solidFill>
                  <a:schemeClr val="tx1"/>
                </a:solidFill>
              </a:defRPr>
            </a:lvl3pPr>
            <a:lvl4pPr marL="536575" indent="-269875">
              <a:lnSpc>
                <a:spcPct val="110000"/>
              </a:lnSpc>
              <a:buFontTx/>
              <a:buNone/>
              <a:defRPr sz="1200">
                <a:solidFill>
                  <a:schemeClr val="tx1"/>
                </a:solidFill>
              </a:defRPr>
            </a:lvl4pPr>
            <a:lvl5pPr marL="536575" indent="-269875">
              <a:lnSpc>
                <a:spcPct val="110000"/>
              </a:lnSpc>
              <a:buFontTx/>
              <a:buNone/>
              <a:defRPr sz="1200">
                <a:solidFill>
                  <a:schemeClr val="tx1"/>
                </a:solidFill>
              </a:defRPr>
            </a:lvl5pPr>
          </a:lstStyle>
          <a:p>
            <a:pPr lvl="0"/>
            <a:r>
              <a:rPr lang="nl-NL"/>
              <a:t>Klikken om de tekststijl van het model te bewerken</a:t>
            </a:r>
          </a:p>
          <a:p>
            <a:pPr lvl="1"/>
            <a:r>
              <a:rPr lang="nl-NL"/>
              <a:t>Tweede niveau</a:t>
            </a:r>
          </a:p>
          <a:p>
            <a:pPr lvl="2"/>
            <a:r>
              <a:rPr lang="nl-NL"/>
              <a:t>Derde niveau</a:t>
            </a:r>
          </a:p>
        </p:txBody>
      </p:sp>
      <p:sp>
        <p:nvSpPr>
          <p:cNvPr id="11" name="Tijdelijke aanduiding voor tekst 7">
            <a:extLst>
              <a:ext uri="{FF2B5EF4-FFF2-40B4-BE49-F238E27FC236}">
                <a16:creationId xmlns:a16="http://schemas.microsoft.com/office/drawing/2014/main" id="{E290AA54-CEBF-4D9B-BAC3-B7A76EC76FD2}"/>
              </a:ext>
            </a:extLst>
          </p:cNvPr>
          <p:cNvSpPr>
            <a:spLocks noGrp="1"/>
          </p:cNvSpPr>
          <p:nvPr>
            <p:ph type="body" sz="quarter" idx="24" hasCustomPrompt="1"/>
          </p:nvPr>
        </p:nvSpPr>
        <p:spPr>
          <a:xfrm>
            <a:off x="2532063" y="1923678"/>
            <a:ext cx="1968500" cy="432048"/>
          </a:xfrm>
          <a:prstGeom prst="rect">
            <a:avLst/>
          </a:prstGeom>
        </p:spPr>
        <p:txBody>
          <a:bodyPr>
            <a:noAutofit/>
          </a:bodyPr>
          <a:lstStyle>
            <a:lvl1pPr marL="0" indent="0" algn="ctr">
              <a:buNone/>
              <a:defRPr sz="1400" b="0">
                <a:solidFill>
                  <a:schemeClr val="accent1"/>
                </a:solidFill>
              </a:defRPr>
            </a:lvl1pPr>
            <a:lvl2pPr marL="268287" indent="0">
              <a:buNone/>
              <a:defRPr sz="1200" b="1">
                <a:solidFill>
                  <a:schemeClr val="accent1"/>
                </a:solidFill>
              </a:defRPr>
            </a:lvl2pPr>
            <a:lvl3pPr marL="536575" indent="0">
              <a:buNone/>
              <a:defRPr sz="1200" b="1">
                <a:solidFill>
                  <a:schemeClr val="accent1"/>
                </a:solidFill>
              </a:defRPr>
            </a:lvl3pPr>
            <a:lvl4pPr marL="804862" indent="0">
              <a:buNone/>
              <a:defRPr sz="1200" b="1">
                <a:solidFill>
                  <a:schemeClr val="accent1"/>
                </a:solidFill>
              </a:defRPr>
            </a:lvl4pPr>
            <a:lvl5pPr marL="1079500" indent="0">
              <a:buNone/>
              <a:defRPr sz="1200" b="1">
                <a:solidFill>
                  <a:schemeClr val="accent1"/>
                </a:solidFill>
              </a:defRPr>
            </a:lvl5pPr>
          </a:lstStyle>
          <a:p>
            <a:pPr lvl="0"/>
            <a:r>
              <a:rPr lang="nl-NL" dirty="0"/>
              <a:t>Voer titel in</a:t>
            </a:r>
          </a:p>
        </p:txBody>
      </p:sp>
      <p:sp>
        <p:nvSpPr>
          <p:cNvPr id="12" name="Tijdelijke aanduiding voor inhoud 11">
            <a:extLst>
              <a:ext uri="{FF2B5EF4-FFF2-40B4-BE49-F238E27FC236}">
                <a16:creationId xmlns:a16="http://schemas.microsoft.com/office/drawing/2014/main" id="{C716BF6A-532C-48FD-8995-132311FDC3FA}"/>
              </a:ext>
            </a:extLst>
          </p:cNvPr>
          <p:cNvSpPr>
            <a:spLocks noGrp="1"/>
          </p:cNvSpPr>
          <p:nvPr>
            <p:ph sz="quarter" idx="25" hasCustomPrompt="1"/>
          </p:nvPr>
        </p:nvSpPr>
        <p:spPr>
          <a:xfrm>
            <a:off x="3095675" y="987574"/>
            <a:ext cx="814388" cy="814388"/>
          </a:xfrm>
          <a:prstGeom prst="rect">
            <a:avLst/>
          </a:prstGeom>
        </p:spPr>
        <p:txBody>
          <a:bodyPr wrap="none" lIns="0" rIns="900000" bIns="504000" anchor="ctr">
            <a:noAutofit/>
          </a:bodyPr>
          <a:lstStyle>
            <a:lvl1pPr marL="0" indent="0" algn="r">
              <a:lnSpc>
                <a:spcPts val="600"/>
              </a:lnSpc>
              <a:buNone/>
              <a:defRPr sz="600" b="1" baseline="0">
                <a:solidFill>
                  <a:schemeClr val="bg1">
                    <a:lumMod val="65000"/>
                  </a:schemeClr>
                </a:solidFill>
              </a:defRPr>
            </a:lvl1pPr>
            <a:lvl2pPr marL="268287" indent="0">
              <a:buNone/>
              <a:defRPr/>
            </a:lvl2pPr>
            <a:lvl3pPr marL="536575" indent="0">
              <a:buNone/>
              <a:defRPr/>
            </a:lvl3pPr>
            <a:lvl4pPr marL="804862" indent="0">
              <a:buNone/>
              <a:defRPr/>
            </a:lvl4pPr>
            <a:lvl5pPr marL="1079500" indent="0">
              <a:buNone/>
              <a:defRPr/>
            </a:lvl5pPr>
          </a:lstStyle>
          <a:p>
            <a:pPr lvl="0"/>
            <a:r>
              <a:rPr lang="nl-NL" dirty="0"/>
              <a:t>Vervang voor </a:t>
            </a:r>
            <a:br>
              <a:rPr lang="nl-NL" dirty="0"/>
            </a:br>
            <a:r>
              <a:rPr lang="nl-NL" dirty="0"/>
              <a:t>icoon uit </a:t>
            </a:r>
            <a:br>
              <a:rPr lang="nl-NL" dirty="0"/>
            </a:br>
            <a:r>
              <a:rPr lang="nl-NL" dirty="0"/>
              <a:t>bibliotheek</a:t>
            </a:r>
          </a:p>
        </p:txBody>
      </p:sp>
      <p:sp>
        <p:nvSpPr>
          <p:cNvPr id="13" name="Tijdelijke aanduiding voor tekst 3">
            <a:extLst>
              <a:ext uri="{FF2B5EF4-FFF2-40B4-BE49-F238E27FC236}">
                <a16:creationId xmlns:a16="http://schemas.microsoft.com/office/drawing/2014/main" id="{A8997F50-69F2-47B6-B11A-9EFFFC4FFAA2}"/>
              </a:ext>
            </a:extLst>
          </p:cNvPr>
          <p:cNvSpPr>
            <a:spLocks noGrp="1"/>
          </p:cNvSpPr>
          <p:nvPr>
            <p:ph type="body" sz="quarter" idx="26"/>
          </p:nvPr>
        </p:nvSpPr>
        <p:spPr>
          <a:xfrm>
            <a:off x="2532063" y="2427733"/>
            <a:ext cx="1968500" cy="2304605"/>
          </a:xfrm>
        </p:spPr>
        <p:txBody>
          <a:bodyPr lIns="36000" tIns="36000" rIns="36000" bIns="36000" anchor="t">
            <a:normAutofit/>
          </a:bodyPr>
          <a:lstStyle>
            <a:lvl1pPr marL="171450" indent="-109538">
              <a:lnSpc>
                <a:spcPct val="110000"/>
              </a:lnSpc>
              <a:buFont typeface="Arial" panose="020B0604020202020204" pitchFamily="34" charset="0"/>
              <a:buChar char="•"/>
              <a:defRPr sz="1200">
                <a:solidFill>
                  <a:schemeClr val="tx1"/>
                </a:solidFill>
              </a:defRPr>
            </a:lvl1pPr>
            <a:lvl2pPr marL="268288" indent="-92075">
              <a:lnSpc>
                <a:spcPct val="110000"/>
              </a:lnSpc>
              <a:buFont typeface="Calibri" panose="020F0502020204030204" pitchFamily="34" charset="0"/>
              <a:buChar char="-"/>
              <a:defRPr sz="1200">
                <a:solidFill>
                  <a:schemeClr val="tx1"/>
                </a:solidFill>
              </a:defRPr>
            </a:lvl2pPr>
            <a:lvl3pPr marL="360363" indent="-92075">
              <a:lnSpc>
                <a:spcPct val="110000"/>
              </a:lnSpc>
              <a:buFont typeface="Arial" panose="020B0604020202020204" pitchFamily="34" charset="0"/>
              <a:buChar char="•"/>
              <a:defRPr sz="1200">
                <a:solidFill>
                  <a:schemeClr val="tx1"/>
                </a:solidFill>
              </a:defRPr>
            </a:lvl3pPr>
            <a:lvl4pPr marL="536575" indent="-269875">
              <a:lnSpc>
                <a:spcPct val="110000"/>
              </a:lnSpc>
              <a:buFontTx/>
              <a:buNone/>
              <a:defRPr sz="1200">
                <a:solidFill>
                  <a:schemeClr val="tx1"/>
                </a:solidFill>
              </a:defRPr>
            </a:lvl4pPr>
            <a:lvl5pPr marL="536575" indent="-269875">
              <a:lnSpc>
                <a:spcPct val="110000"/>
              </a:lnSpc>
              <a:buFontTx/>
              <a:buNone/>
              <a:defRPr sz="1200">
                <a:solidFill>
                  <a:schemeClr val="tx1"/>
                </a:solidFill>
              </a:defRPr>
            </a:lvl5pPr>
          </a:lstStyle>
          <a:p>
            <a:pPr lvl="0"/>
            <a:r>
              <a:rPr lang="nl-NL"/>
              <a:t>Klikken om de tekststijl van het model te bewerken</a:t>
            </a:r>
          </a:p>
          <a:p>
            <a:pPr lvl="1"/>
            <a:r>
              <a:rPr lang="nl-NL"/>
              <a:t>Tweede niveau</a:t>
            </a:r>
          </a:p>
          <a:p>
            <a:pPr lvl="2"/>
            <a:r>
              <a:rPr lang="nl-NL"/>
              <a:t>Derde niveau</a:t>
            </a:r>
          </a:p>
        </p:txBody>
      </p:sp>
      <p:sp>
        <p:nvSpPr>
          <p:cNvPr id="14" name="Tijdelijke aanduiding voor tekst 7">
            <a:extLst>
              <a:ext uri="{FF2B5EF4-FFF2-40B4-BE49-F238E27FC236}">
                <a16:creationId xmlns:a16="http://schemas.microsoft.com/office/drawing/2014/main" id="{F153D789-165B-4257-B713-E349223E35F6}"/>
              </a:ext>
            </a:extLst>
          </p:cNvPr>
          <p:cNvSpPr>
            <a:spLocks noGrp="1"/>
          </p:cNvSpPr>
          <p:nvPr>
            <p:ph type="body" sz="quarter" idx="27" hasCustomPrompt="1"/>
          </p:nvPr>
        </p:nvSpPr>
        <p:spPr>
          <a:xfrm>
            <a:off x="4651376" y="1923678"/>
            <a:ext cx="1968500" cy="432048"/>
          </a:xfrm>
          <a:prstGeom prst="rect">
            <a:avLst/>
          </a:prstGeom>
        </p:spPr>
        <p:txBody>
          <a:bodyPr>
            <a:noAutofit/>
          </a:bodyPr>
          <a:lstStyle>
            <a:lvl1pPr marL="0" indent="0" algn="ctr">
              <a:buNone/>
              <a:defRPr sz="1400" b="0">
                <a:solidFill>
                  <a:schemeClr val="accent1"/>
                </a:solidFill>
              </a:defRPr>
            </a:lvl1pPr>
            <a:lvl2pPr marL="268287" indent="0">
              <a:buNone/>
              <a:defRPr sz="1200" b="1">
                <a:solidFill>
                  <a:schemeClr val="accent1"/>
                </a:solidFill>
              </a:defRPr>
            </a:lvl2pPr>
            <a:lvl3pPr marL="536575" indent="0">
              <a:buNone/>
              <a:defRPr sz="1200" b="1">
                <a:solidFill>
                  <a:schemeClr val="accent1"/>
                </a:solidFill>
              </a:defRPr>
            </a:lvl3pPr>
            <a:lvl4pPr marL="804862" indent="0">
              <a:buNone/>
              <a:defRPr sz="1200" b="1">
                <a:solidFill>
                  <a:schemeClr val="accent1"/>
                </a:solidFill>
              </a:defRPr>
            </a:lvl4pPr>
            <a:lvl5pPr marL="1079500" indent="0">
              <a:buNone/>
              <a:defRPr sz="1200" b="1">
                <a:solidFill>
                  <a:schemeClr val="accent1"/>
                </a:solidFill>
              </a:defRPr>
            </a:lvl5pPr>
          </a:lstStyle>
          <a:p>
            <a:pPr lvl="0"/>
            <a:r>
              <a:rPr lang="nl-NL" dirty="0"/>
              <a:t>Voer titel in</a:t>
            </a:r>
          </a:p>
        </p:txBody>
      </p:sp>
      <p:sp>
        <p:nvSpPr>
          <p:cNvPr id="15" name="Tijdelijke aanduiding voor inhoud 11">
            <a:extLst>
              <a:ext uri="{FF2B5EF4-FFF2-40B4-BE49-F238E27FC236}">
                <a16:creationId xmlns:a16="http://schemas.microsoft.com/office/drawing/2014/main" id="{8B6A412C-E603-426F-B684-A4C8197B37F8}"/>
              </a:ext>
            </a:extLst>
          </p:cNvPr>
          <p:cNvSpPr>
            <a:spLocks noGrp="1"/>
          </p:cNvSpPr>
          <p:nvPr>
            <p:ph sz="quarter" idx="28" hasCustomPrompt="1"/>
          </p:nvPr>
        </p:nvSpPr>
        <p:spPr>
          <a:xfrm>
            <a:off x="5214988" y="987574"/>
            <a:ext cx="814388" cy="814388"/>
          </a:xfrm>
          <a:prstGeom prst="rect">
            <a:avLst/>
          </a:prstGeom>
        </p:spPr>
        <p:txBody>
          <a:bodyPr wrap="none" lIns="0" rIns="900000" bIns="504000" anchor="ctr">
            <a:noAutofit/>
          </a:bodyPr>
          <a:lstStyle>
            <a:lvl1pPr marL="0" indent="0" algn="r">
              <a:lnSpc>
                <a:spcPts val="600"/>
              </a:lnSpc>
              <a:buNone/>
              <a:defRPr sz="600" b="1" baseline="0">
                <a:solidFill>
                  <a:schemeClr val="bg1">
                    <a:lumMod val="65000"/>
                  </a:schemeClr>
                </a:solidFill>
              </a:defRPr>
            </a:lvl1pPr>
            <a:lvl2pPr marL="268287" indent="0">
              <a:buNone/>
              <a:defRPr/>
            </a:lvl2pPr>
            <a:lvl3pPr marL="536575" indent="0">
              <a:buNone/>
              <a:defRPr/>
            </a:lvl3pPr>
            <a:lvl4pPr marL="804862" indent="0">
              <a:buNone/>
              <a:defRPr/>
            </a:lvl4pPr>
            <a:lvl5pPr marL="1079500" indent="0">
              <a:buNone/>
              <a:defRPr/>
            </a:lvl5pPr>
          </a:lstStyle>
          <a:p>
            <a:pPr lvl="0"/>
            <a:r>
              <a:rPr lang="nl-NL" dirty="0"/>
              <a:t>Vervang voor </a:t>
            </a:r>
            <a:br>
              <a:rPr lang="nl-NL" dirty="0"/>
            </a:br>
            <a:r>
              <a:rPr lang="nl-NL" dirty="0"/>
              <a:t>icoon uit </a:t>
            </a:r>
            <a:br>
              <a:rPr lang="nl-NL" dirty="0"/>
            </a:br>
            <a:r>
              <a:rPr lang="nl-NL" dirty="0"/>
              <a:t>bibliotheek</a:t>
            </a:r>
          </a:p>
        </p:txBody>
      </p:sp>
      <p:sp>
        <p:nvSpPr>
          <p:cNvPr id="16" name="Tijdelijke aanduiding voor tekst 3">
            <a:extLst>
              <a:ext uri="{FF2B5EF4-FFF2-40B4-BE49-F238E27FC236}">
                <a16:creationId xmlns:a16="http://schemas.microsoft.com/office/drawing/2014/main" id="{DBF3D72A-D3F1-4F94-AFB9-BB721A8E1998}"/>
              </a:ext>
            </a:extLst>
          </p:cNvPr>
          <p:cNvSpPr>
            <a:spLocks noGrp="1"/>
          </p:cNvSpPr>
          <p:nvPr>
            <p:ph type="body" sz="quarter" idx="29"/>
          </p:nvPr>
        </p:nvSpPr>
        <p:spPr>
          <a:xfrm>
            <a:off x="4651376" y="2427733"/>
            <a:ext cx="1968500" cy="2304605"/>
          </a:xfrm>
        </p:spPr>
        <p:txBody>
          <a:bodyPr lIns="36000" tIns="36000" rIns="36000" bIns="36000" anchor="t">
            <a:normAutofit/>
          </a:bodyPr>
          <a:lstStyle>
            <a:lvl1pPr marL="171450" indent="-109538">
              <a:lnSpc>
                <a:spcPct val="110000"/>
              </a:lnSpc>
              <a:buFont typeface="Arial" panose="020B0604020202020204" pitchFamily="34" charset="0"/>
              <a:buChar char="•"/>
              <a:defRPr sz="1200">
                <a:solidFill>
                  <a:schemeClr val="tx1"/>
                </a:solidFill>
              </a:defRPr>
            </a:lvl1pPr>
            <a:lvl2pPr marL="268288" indent="-92075">
              <a:lnSpc>
                <a:spcPct val="110000"/>
              </a:lnSpc>
              <a:buFont typeface="Calibri" panose="020F0502020204030204" pitchFamily="34" charset="0"/>
              <a:buChar char="-"/>
              <a:defRPr sz="1200">
                <a:solidFill>
                  <a:schemeClr val="tx1"/>
                </a:solidFill>
              </a:defRPr>
            </a:lvl2pPr>
            <a:lvl3pPr marL="360363" indent="-92075">
              <a:lnSpc>
                <a:spcPct val="110000"/>
              </a:lnSpc>
              <a:buFont typeface="Arial" panose="020B0604020202020204" pitchFamily="34" charset="0"/>
              <a:buChar char="•"/>
              <a:defRPr sz="1200">
                <a:solidFill>
                  <a:schemeClr val="tx1"/>
                </a:solidFill>
              </a:defRPr>
            </a:lvl3pPr>
            <a:lvl4pPr marL="536575" indent="-269875">
              <a:lnSpc>
                <a:spcPct val="110000"/>
              </a:lnSpc>
              <a:buFontTx/>
              <a:buNone/>
              <a:defRPr sz="1200">
                <a:solidFill>
                  <a:schemeClr val="tx1"/>
                </a:solidFill>
              </a:defRPr>
            </a:lvl4pPr>
            <a:lvl5pPr marL="536575" indent="-269875">
              <a:lnSpc>
                <a:spcPct val="110000"/>
              </a:lnSpc>
              <a:buFontTx/>
              <a:buNone/>
              <a:defRPr sz="1200">
                <a:solidFill>
                  <a:schemeClr val="tx1"/>
                </a:solidFill>
              </a:defRPr>
            </a:lvl5pPr>
          </a:lstStyle>
          <a:p>
            <a:pPr lvl="0"/>
            <a:r>
              <a:rPr lang="nl-NL"/>
              <a:t>Klikken om de tekststijl van het model te bewerken</a:t>
            </a:r>
          </a:p>
          <a:p>
            <a:pPr lvl="1"/>
            <a:r>
              <a:rPr lang="nl-NL"/>
              <a:t>Tweede niveau</a:t>
            </a:r>
          </a:p>
          <a:p>
            <a:pPr lvl="2"/>
            <a:r>
              <a:rPr lang="nl-NL"/>
              <a:t>Derde niveau</a:t>
            </a:r>
          </a:p>
        </p:txBody>
      </p:sp>
      <p:sp>
        <p:nvSpPr>
          <p:cNvPr id="17" name="Tijdelijke aanduiding voor tekst 7">
            <a:extLst>
              <a:ext uri="{FF2B5EF4-FFF2-40B4-BE49-F238E27FC236}">
                <a16:creationId xmlns:a16="http://schemas.microsoft.com/office/drawing/2014/main" id="{760FEB4C-AB98-446A-9AD0-55569F66E832}"/>
              </a:ext>
            </a:extLst>
          </p:cNvPr>
          <p:cNvSpPr>
            <a:spLocks noGrp="1"/>
          </p:cNvSpPr>
          <p:nvPr>
            <p:ph type="body" sz="quarter" idx="30" hasCustomPrompt="1"/>
          </p:nvPr>
        </p:nvSpPr>
        <p:spPr>
          <a:xfrm>
            <a:off x="6765925" y="1918916"/>
            <a:ext cx="1968500" cy="432048"/>
          </a:xfrm>
          <a:prstGeom prst="rect">
            <a:avLst/>
          </a:prstGeom>
        </p:spPr>
        <p:txBody>
          <a:bodyPr>
            <a:noAutofit/>
          </a:bodyPr>
          <a:lstStyle>
            <a:lvl1pPr marL="0" indent="0" algn="ctr">
              <a:buNone/>
              <a:defRPr sz="1400" b="0">
                <a:solidFill>
                  <a:schemeClr val="accent1"/>
                </a:solidFill>
              </a:defRPr>
            </a:lvl1pPr>
            <a:lvl2pPr marL="268287" indent="0">
              <a:buNone/>
              <a:defRPr sz="1200" b="1">
                <a:solidFill>
                  <a:schemeClr val="accent1"/>
                </a:solidFill>
              </a:defRPr>
            </a:lvl2pPr>
            <a:lvl3pPr marL="536575" indent="0">
              <a:buNone/>
              <a:defRPr sz="1200" b="1">
                <a:solidFill>
                  <a:schemeClr val="accent1"/>
                </a:solidFill>
              </a:defRPr>
            </a:lvl3pPr>
            <a:lvl4pPr marL="804862" indent="0">
              <a:buNone/>
              <a:defRPr sz="1200" b="1">
                <a:solidFill>
                  <a:schemeClr val="accent1"/>
                </a:solidFill>
              </a:defRPr>
            </a:lvl4pPr>
            <a:lvl5pPr marL="1079500" indent="0">
              <a:buNone/>
              <a:defRPr sz="1200" b="1">
                <a:solidFill>
                  <a:schemeClr val="accent1"/>
                </a:solidFill>
              </a:defRPr>
            </a:lvl5pPr>
          </a:lstStyle>
          <a:p>
            <a:pPr lvl="0"/>
            <a:r>
              <a:rPr lang="nl-NL" dirty="0"/>
              <a:t>Voer titel in</a:t>
            </a:r>
          </a:p>
        </p:txBody>
      </p:sp>
      <p:sp>
        <p:nvSpPr>
          <p:cNvPr id="18" name="Tijdelijke aanduiding voor inhoud 11">
            <a:extLst>
              <a:ext uri="{FF2B5EF4-FFF2-40B4-BE49-F238E27FC236}">
                <a16:creationId xmlns:a16="http://schemas.microsoft.com/office/drawing/2014/main" id="{829B82E9-9163-40D9-96E2-66C0FA730137}"/>
              </a:ext>
            </a:extLst>
          </p:cNvPr>
          <p:cNvSpPr>
            <a:spLocks noGrp="1"/>
          </p:cNvSpPr>
          <p:nvPr>
            <p:ph sz="quarter" idx="31" hasCustomPrompt="1"/>
          </p:nvPr>
        </p:nvSpPr>
        <p:spPr>
          <a:xfrm>
            <a:off x="7329537" y="982812"/>
            <a:ext cx="814388" cy="814388"/>
          </a:xfrm>
          <a:prstGeom prst="rect">
            <a:avLst/>
          </a:prstGeom>
        </p:spPr>
        <p:txBody>
          <a:bodyPr wrap="none" lIns="0" rIns="900000" bIns="504000" anchor="ctr">
            <a:noAutofit/>
          </a:bodyPr>
          <a:lstStyle>
            <a:lvl1pPr marL="0" indent="0" algn="r">
              <a:lnSpc>
                <a:spcPts val="600"/>
              </a:lnSpc>
              <a:buNone/>
              <a:defRPr sz="600" b="1" baseline="0">
                <a:solidFill>
                  <a:schemeClr val="bg1">
                    <a:lumMod val="65000"/>
                  </a:schemeClr>
                </a:solidFill>
              </a:defRPr>
            </a:lvl1pPr>
            <a:lvl2pPr marL="268287" indent="0">
              <a:buNone/>
              <a:defRPr/>
            </a:lvl2pPr>
            <a:lvl3pPr marL="536575" indent="0">
              <a:buNone/>
              <a:defRPr/>
            </a:lvl3pPr>
            <a:lvl4pPr marL="804862" indent="0">
              <a:buNone/>
              <a:defRPr/>
            </a:lvl4pPr>
            <a:lvl5pPr marL="1079500" indent="0">
              <a:buNone/>
              <a:defRPr/>
            </a:lvl5pPr>
          </a:lstStyle>
          <a:p>
            <a:pPr lvl="0"/>
            <a:r>
              <a:rPr lang="nl-NL" dirty="0"/>
              <a:t>Vervang voor </a:t>
            </a:r>
            <a:br>
              <a:rPr lang="nl-NL" dirty="0"/>
            </a:br>
            <a:r>
              <a:rPr lang="nl-NL" dirty="0"/>
              <a:t>icoon uit </a:t>
            </a:r>
            <a:br>
              <a:rPr lang="nl-NL" dirty="0"/>
            </a:br>
            <a:r>
              <a:rPr lang="nl-NL" dirty="0"/>
              <a:t>bibliotheek</a:t>
            </a:r>
          </a:p>
        </p:txBody>
      </p:sp>
      <p:sp>
        <p:nvSpPr>
          <p:cNvPr id="19" name="Tijdelijke aanduiding voor tekst 3">
            <a:extLst>
              <a:ext uri="{FF2B5EF4-FFF2-40B4-BE49-F238E27FC236}">
                <a16:creationId xmlns:a16="http://schemas.microsoft.com/office/drawing/2014/main" id="{D6D82DD4-E499-45BF-AD28-DFEC7CFA9E0F}"/>
              </a:ext>
            </a:extLst>
          </p:cNvPr>
          <p:cNvSpPr>
            <a:spLocks noGrp="1"/>
          </p:cNvSpPr>
          <p:nvPr>
            <p:ph type="body" sz="quarter" idx="32"/>
          </p:nvPr>
        </p:nvSpPr>
        <p:spPr>
          <a:xfrm>
            <a:off x="6765925" y="2422971"/>
            <a:ext cx="1968500" cy="2304605"/>
          </a:xfrm>
        </p:spPr>
        <p:txBody>
          <a:bodyPr lIns="36000" tIns="36000" rIns="36000" bIns="36000" anchor="t">
            <a:normAutofit/>
          </a:bodyPr>
          <a:lstStyle>
            <a:lvl1pPr marL="171450" indent="-109538">
              <a:lnSpc>
                <a:spcPct val="110000"/>
              </a:lnSpc>
              <a:buFont typeface="Arial" panose="020B0604020202020204" pitchFamily="34" charset="0"/>
              <a:buChar char="•"/>
              <a:defRPr sz="1200">
                <a:solidFill>
                  <a:schemeClr val="tx1"/>
                </a:solidFill>
              </a:defRPr>
            </a:lvl1pPr>
            <a:lvl2pPr marL="268288" indent="-92075">
              <a:lnSpc>
                <a:spcPct val="110000"/>
              </a:lnSpc>
              <a:buFont typeface="Calibri" panose="020F0502020204030204" pitchFamily="34" charset="0"/>
              <a:buChar char="-"/>
              <a:defRPr sz="1200">
                <a:solidFill>
                  <a:schemeClr val="tx1"/>
                </a:solidFill>
              </a:defRPr>
            </a:lvl2pPr>
            <a:lvl3pPr marL="360363" indent="-92075">
              <a:lnSpc>
                <a:spcPct val="110000"/>
              </a:lnSpc>
              <a:buFont typeface="Arial" panose="020B0604020202020204" pitchFamily="34" charset="0"/>
              <a:buChar char="•"/>
              <a:defRPr sz="1200">
                <a:solidFill>
                  <a:schemeClr val="tx1"/>
                </a:solidFill>
              </a:defRPr>
            </a:lvl3pPr>
            <a:lvl4pPr marL="536575" indent="-269875">
              <a:lnSpc>
                <a:spcPct val="110000"/>
              </a:lnSpc>
              <a:buFontTx/>
              <a:buNone/>
              <a:defRPr sz="1200">
                <a:solidFill>
                  <a:schemeClr val="tx1"/>
                </a:solidFill>
              </a:defRPr>
            </a:lvl4pPr>
            <a:lvl5pPr marL="536575" indent="-269875">
              <a:lnSpc>
                <a:spcPct val="110000"/>
              </a:lnSpc>
              <a:buFontTx/>
              <a:buNone/>
              <a:defRPr sz="1200">
                <a:solidFill>
                  <a:schemeClr val="tx1"/>
                </a:solidFill>
              </a:defRPr>
            </a:lvl5pPr>
          </a:lstStyle>
          <a:p>
            <a:pPr lvl="0"/>
            <a:r>
              <a:rPr lang="nl-NL"/>
              <a:t>Klikken om de tekststijl van het model te bewerken</a:t>
            </a:r>
          </a:p>
          <a:p>
            <a:pPr lvl="1"/>
            <a:r>
              <a:rPr lang="nl-NL"/>
              <a:t>Tweede niveau</a:t>
            </a:r>
          </a:p>
          <a:p>
            <a:pPr lvl="2"/>
            <a:r>
              <a:rPr lang="nl-NL"/>
              <a:t>Derde niveau</a:t>
            </a:r>
          </a:p>
        </p:txBody>
      </p:sp>
      <p:sp>
        <p:nvSpPr>
          <p:cNvPr id="20" name="Rectangle 2">
            <a:extLst>
              <a:ext uri="{FF2B5EF4-FFF2-40B4-BE49-F238E27FC236}">
                <a16:creationId xmlns:a16="http://schemas.microsoft.com/office/drawing/2014/main" id="{8C2C2998-EAD6-4713-8DB4-4B4DDC111CC1}"/>
              </a:ext>
            </a:extLst>
          </p:cNvPr>
          <p:cNvSpPr>
            <a:spLocks noGrp="1" noChangeArrowheads="1"/>
          </p:cNvSpPr>
          <p:nvPr>
            <p:ph type="subTitle" idx="12"/>
          </p:nvPr>
        </p:nvSpPr>
        <p:spPr>
          <a:xfrm>
            <a:off x="408665" y="275836"/>
            <a:ext cx="8340048" cy="195276"/>
          </a:xfrm>
          <a:prstGeom prst="rect">
            <a:avLst/>
          </a:prstGeom>
          <a:ln/>
        </p:spPr>
        <p:txBody>
          <a:bodyPr wrap="none" lIns="36000" tIns="36000" rIns="36000" bIns="36000" anchor="ctr" anchorCtr="0">
            <a:noAutofit/>
          </a:bodyPr>
          <a:lstStyle>
            <a:lvl1pPr marL="0" indent="0">
              <a:lnSpc>
                <a:spcPct val="110000"/>
              </a:lnSpc>
              <a:buNone/>
              <a:defRPr sz="1088" b="0" i="0">
                <a:solidFill>
                  <a:srgbClr val="1A3877"/>
                </a:solidFill>
              </a:defRPr>
            </a:lvl1pPr>
          </a:lstStyle>
          <a:p>
            <a:r>
              <a:rPr lang="nl-NL"/>
              <a:t>Klikken om de ondertitelstijl van het model te bewerken</a:t>
            </a:r>
            <a:endParaRPr lang="nl-NL" dirty="0"/>
          </a:p>
        </p:txBody>
      </p:sp>
      <p:sp>
        <p:nvSpPr>
          <p:cNvPr id="21" name="Titel 8">
            <a:extLst>
              <a:ext uri="{FF2B5EF4-FFF2-40B4-BE49-F238E27FC236}">
                <a16:creationId xmlns:a16="http://schemas.microsoft.com/office/drawing/2014/main" id="{FB7D0153-EDDE-4293-BFE3-FBAAB1C4454F}"/>
              </a:ext>
            </a:extLst>
          </p:cNvPr>
          <p:cNvSpPr>
            <a:spLocks noGrp="1"/>
          </p:cNvSpPr>
          <p:nvPr>
            <p:ph type="title"/>
          </p:nvPr>
        </p:nvSpPr>
        <p:spPr>
          <a:xfrm>
            <a:off x="408665" y="479204"/>
            <a:ext cx="8340048" cy="308196"/>
          </a:xfrm>
          <a:prstGeom prst="rect">
            <a:avLst/>
          </a:prstGeom>
        </p:spPr>
        <p:txBody>
          <a:bodyPr wrap="square" lIns="36000" tIns="0" bIns="0" anchor="ctr">
            <a:noAutofit/>
          </a:bodyPr>
          <a:lstStyle>
            <a:lvl1pPr>
              <a:defRPr i="0" baseline="0">
                <a:solidFill>
                  <a:srgbClr val="1A3877"/>
                </a:solidFill>
              </a:defRPr>
            </a:lvl1pPr>
          </a:lstStyle>
          <a:p>
            <a:r>
              <a:rPr lang="nl-NL"/>
              <a:t>Klik om stijl te bewerken</a:t>
            </a:r>
            <a:endParaRPr lang="nl-NL" dirty="0"/>
          </a:p>
        </p:txBody>
      </p:sp>
    </p:spTree>
    <p:extLst>
      <p:ext uri="{BB962C8B-B14F-4D97-AF65-F5344CB8AC3E}">
        <p14:creationId xmlns:p14="http://schemas.microsoft.com/office/powerpoint/2010/main" val="1525162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e">
    <p:bg>
      <p:bgPr>
        <a:blipFill dpi="0" rotWithShape="1">
          <a:blip r:embed="rId2">
            <a:lum/>
          </a:blip>
          <a:srcRect/>
          <a:stretch>
            <a:fillRect t="-6000" b="-11000"/>
          </a:stretch>
        </a:blipFill>
        <a:effectLst/>
      </p:bgPr>
    </p:bg>
    <p:spTree>
      <p:nvGrpSpPr>
        <p:cNvPr id="1" name=""/>
        <p:cNvGrpSpPr/>
        <p:nvPr/>
      </p:nvGrpSpPr>
      <p:grpSpPr>
        <a:xfrm>
          <a:off x="0" y="0"/>
          <a:ext cx="0" cy="0"/>
          <a:chOff x="0" y="0"/>
          <a:chExt cx="0" cy="0"/>
        </a:xfrm>
      </p:grpSpPr>
      <p:sp>
        <p:nvSpPr>
          <p:cNvPr id="16" name="Rechthoek 15">
            <a:extLst>
              <a:ext uri="{FF2B5EF4-FFF2-40B4-BE49-F238E27FC236}">
                <a16:creationId xmlns:a16="http://schemas.microsoft.com/office/drawing/2014/main" id="{D8CC0ABE-3136-4216-927B-1E80F0828324}"/>
              </a:ext>
            </a:extLst>
          </p:cNvPr>
          <p:cNvSpPr/>
          <p:nvPr/>
        </p:nvSpPr>
        <p:spPr bwMode="auto">
          <a:xfrm flipV="1">
            <a:off x="1" y="142875"/>
            <a:ext cx="9143999" cy="2428873"/>
          </a:xfrm>
          <a:prstGeom prst="rect">
            <a:avLst/>
          </a:prstGeom>
          <a:gradFill>
            <a:gsLst>
              <a:gs pos="0">
                <a:srgbClr val="FFFFFF">
                  <a:alpha val="0"/>
                </a:srgbClr>
              </a:gs>
              <a:gs pos="100000">
                <a:schemeClr val="bg2"/>
              </a:gs>
            </a:gsLst>
            <a:lin ang="5400000" scaled="0"/>
          </a:gradFill>
          <a:ln w="19050" cap="flat" cmpd="sng" algn="ctr">
            <a:noFill/>
            <a:prstDash val="solid"/>
            <a:round/>
            <a:headEnd type="none" w="med" len="med"/>
            <a:tailEnd type="none" w="med" len="med"/>
          </a:ln>
          <a:effectLst/>
        </p:spPr>
        <p:txBody>
          <a:bodyPr rot="0" spcFirstLastPara="0" vertOverflow="overflow" horzOverflow="overflow" vert="horz" wrap="square" lIns="51276" tIns="25638" rIns="51276" bIns="25638" numCol="1" spcCol="0" rtlCol="0" fromWordArt="0" anchor="t" anchorCtr="0" forceAA="0" compatLnSpc="1">
            <a:prstTxWarp prst="textNoShape">
              <a:avLst/>
            </a:prstTxWarp>
            <a:normAutofit/>
          </a:bodyPr>
          <a:lstStyle/>
          <a:p>
            <a:pPr marL="149554" indent="-149554" defTabSz="704150">
              <a:spcAft>
                <a:spcPts val="337"/>
              </a:spcAft>
              <a:buClr>
                <a:schemeClr val="tx2"/>
              </a:buClr>
              <a:buFont typeface="Arial" pitchFamily="34" charset="0"/>
              <a:buChar char="•"/>
            </a:pPr>
            <a:endParaRPr lang="nl-NL" sz="884" dirty="0">
              <a:latin typeface="Segoe UI" panose="020B0502040204020203" pitchFamily="34" charset="0"/>
            </a:endParaRPr>
          </a:p>
        </p:txBody>
      </p:sp>
      <p:pic>
        <p:nvPicPr>
          <p:cNvPr id="22" name="Afbeelding 21">
            <a:extLst>
              <a:ext uri="{FF2B5EF4-FFF2-40B4-BE49-F238E27FC236}">
                <a16:creationId xmlns:a16="http://schemas.microsoft.com/office/drawing/2014/main" id="{A8015346-D101-45D1-8368-18E7B712DC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5019" y="483518"/>
            <a:ext cx="2358789" cy="352013"/>
          </a:xfrm>
          <a:prstGeom prst="rect">
            <a:avLst/>
          </a:prstGeom>
        </p:spPr>
      </p:pic>
      <p:sp>
        <p:nvSpPr>
          <p:cNvPr id="29" name="Rechthoek 28">
            <a:extLst>
              <a:ext uri="{FF2B5EF4-FFF2-40B4-BE49-F238E27FC236}">
                <a16:creationId xmlns:a16="http://schemas.microsoft.com/office/drawing/2014/main" id="{39234048-92AE-4786-BFB0-18A970F5D54D}"/>
              </a:ext>
            </a:extLst>
          </p:cNvPr>
          <p:cNvSpPr/>
          <p:nvPr/>
        </p:nvSpPr>
        <p:spPr bwMode="auto">
          <a:xfrm>
            <a:off x="0" y="4775868"/>
            <a:ext cx="9144000" cy="367497"/>
          </a:xfrm>
          <a:prstGeom prst="rect">
            <a:avLst/>
          </a:prstGeom>
          <a:solidFill>
            <a:schemeClr val="tx1"/>
          </a:solidFill>
          <a:ln w="19050" cap="flat" cmpd="sng" algn="ctr">
            <a:noFill/>
            <a:prstDash val="solid"/>
            <a:round/>
            <a:headEnd type="none" w="med" len="med"/>
            <a:tailEnd type="none" w="med" len="med"/>
          </a:ln>
          <a:effectLst/>
        </p:spPr>
        <p:txBody>
          <a:bodyPr rot="0" spcFirstLastPara="0" vertOverflow="overflow" horzOverflow="overflow" vert="horz" wrap="square" lIns="24487" tIns="24487" rIns="24487" bIns="24487" numCol="1" spcCol="0" rtlCol="0" fromWordArt="0" anchor="ctr" anchorCtr="0" forceAA="0" compatLnSpc="1">
            <a:prstTxWarp prst="textNoShape">
              <a:avLst/>
            </a:prstTxWarp>
            <a:noAutofit/>
          </a:bodyPr>
          <a:lstStyle/>
          <a:p>
            <a:pPr algn="ctr" defTabSz="854136">
              <a:spcAft>
                <a:spcPts val="408"/>
              </a:spcAft>
              <a:buClr>
                <a:schemeClr val="tx2"/>
              </a:buClr>
            </a:pPr>
            <a:endParaRPr lang="nl-NL" sz="1088" dirty="0">
              <a:solidFill>
                <a:schemeClr val="bg1"/>
              </a:solidFill>
              <a:latin typeface="Segoe UI" panose="020B0502040204020203" pitchFamily="34" charset="0"/>
              <a:cs typeface="Segoe UI" panose="020B0502040204020203" pitchFamily="34" charset="0"/>
            </a:endParaRPr>
          </a:p>
        </p:txBody>
      </p:sp>
      <p:sp>
        <p:nvSpPr>
          <p:cNvPr id="34" name="Tijdelijke aanduiding voor dianummer 3">
            <a:extLst>
              <a:ext uri="{FF2B5EF4-FFF2-40B4-BE49-F238E27FC236}">
                <a16:creationId xmlns:a16="http://schemas.microsoft.com/office/drawing/2014/main" id="{74632C78-16BA-4F99-8597-FB3116F60961}"/>
              </a:ext>
            </a:extLst>
          </p:cNvPr>
          <p:cNvSpPr>
            <a:spLocks noGrp="1"/>
          </p:cNvSpPr>
          <p:nvPr>
            <p:ph type="sldNum" sz="quarter" idx="11"/>
          </p:nvPr>
        </p:nvSpPr>
        <p:spPr>
          <a:xfrm>
            <a:off x="8460432" y="4873850"/>
            <a:ext cx="277900" cy="154904"/>
          </a:xfrm>
        </p:spPr>
        <p:txBody>
          <a:bodyPr/>
          <a:lstStyle>
            <a:lvl1pPr>
              <a:defRPr>
                <a:solidFill>
                  <a:schemeClr val="bg1"/>
                </a:solidFill>
              </a:defRPr>
            </a:lvl1pPr>
          </a:lstStyle>
          <a:p>
            <a:fld id="{C2643386-F308-498B-AA89-9AE2609CFDA1}" type="slidenum">
              <a:rPr lang="nl-NL" smtClean="0"/>
              <a:pPr/>
              <a:t>‹nr.›</a:t>
            </a:fld>
            <a:endParaRPr lang="nl-NL" dirty="0"/>
          </a:p>
        </p:txBody>
      </p:sp>
      <p:sp>
        <p:nvSpPr>
          <p:cNvPr id="36" name="Ovaal 35">
            <a:extLst>
              <a:ext uri="{FF2B5EF4-FFF2-40B4-BE49-F238E27FC236}">
                <a16:creationId xmlns:a16="http://schemas.microsoft.com/office/drawing/2014/main" id="{DFFD6A5E-E836-41F4-9CA7-DC0368B9CA04}"/>
              </a:ext>
            </a:extLst>
          </p:cNvPr>
          <p:cNvSpPr/>
          <p:nvPr/>
        </p:nvSpPr>
        <p:spPr bwMode="auto">
          <a:xfrm>
            <a:off x="467544" y="2796858"/>
            <a:ext cx="661162" cy="659933"/>
          </a:xfrm>
          <a:prstGeom prst="ellipse">
            <a:avLst/>
          </a:prstGeom>
          <a:solidFill>
            <a:srgbClr val="1A3877">
              <a:alpha val="68000"/>
            </a:srgbClr>
          </a:solidFill>
          <a:ln w="19050" cap="flat" cmpd="sng" algn="ctr">
            <a:noFill/>
            <a:prstDash val="solid"/>
            <a:round/>
            <a:headEnd type="none" w="med" len="med"/>
            <a:tailEnd type="none" w="med" len="med"/>
          </a:ln>
          <a:effectLst/>
        </p:spPr>
        <p:txBody>
          <a:bodyPr rot="0" spcFirstLastPara="0" vertOverflow="overflow" horzOverflow="overflow" vert="horz" wrap="square" lIns="0" tIns="25638" rIns="51276" bIns="25638" numCol="1" spcCol="0" rtlCol="0" fromWordArt="0" anchor="ctr" anchorCtr="0" forceAA="0" compatLnSpc="1">
            <a:prstTxWarp prst="textNoShape">
              <a:avLst/>
            </a:prstTxWarp>
            <a:noAutofit/>
          </a:bodyPr>
          <a:lstStyle/>
          <a:p>
            <a:pPr marL="149554" marR="0" indent="-149554" algn="ctr" defTabSz="704150" rtl="0" eaLnBrk="1" fontAlgn="base" latinLnBrk="0" hangingPunct="1">
              <a:lnSpc>
                <a:spcPct val="100000"/>
              </a:lnSpc>
              <a:spcBef>
                <a:spcPct val="0"/>
              </a:spcBef>
              <a:spcAft>
                <a:spcPts val="337"/>
              </a:spcAft>
              <a:buClr>
                <a:schemeClr val="tx2"/>
              </a:buClr>
              <a:buSzTx/>
              <a:buFont typeface="Arial" pitchFamily="34" charset="0"/>
              <a:buChar char="•"/>
              <a:tabLst/>
            </a:pPr>
            <a:endParaRPr kumimoji="0" lang="nl-NL" sz="3333" b="1" i="0" u="none" strike="noStrike" cap="none" normalizeH="0" baseline="0" dirty="0">
              <a:ln>
                <a:noFill/>
              </a:ln>
              <a:solidFill>
                <a:schemeClr val="bg1"/>
              </a:solidFill>
              <a:effectLst/>
              <a:latin typeface="Segoe UI" panose="020B0502040204020203" pitchFamily="34" charset="0"/>
            </a:endParaRPr>
          </a:p>
        </p:txBody>
      </p:sp>
      <p:sp>
        <p:nvSpPr>
          <p:cNvPr id="37" name="Tijdelijke aanduiding voor tekst 7">
            <a:extLst>
              <a:ext uri="{FF2B5EF4-FFF2-40B4-BE49-F238E27FC236}">
                <a16:creationId xmlns:a16="http://schemas.microsoft.com/office/drawing/2014/main" id="{047110F4-5B30-41BB-98D9-77B50C7E2F76}"/>
              </a:ext>
            </a:extLst>
          </p:cNvPr>
          <p:cNvSpPr>
            <a:spLocks noGrp="1"/>
          </p:cNvSpPr>
          <p:nvPr>
            <p:ph type="body" sz="quarter" idx="14" hasCustomPrompt="1"/>
          </p:nvPr>
        </p:nvSpPr>
        <p:spPr>
          <a:xfrm>
            <a:off x="444813" y="2874497"/>
            <a:ext cx="706624" cy="492954"/>
          </a:xfrm>
          <a:prstGeom prst="rect">
            <a:avLst/>
          </a:prstGeom>
        </p:spPr>
        <p:txBody>
          <a:bodyPr wrap="none" lIns="0" tIns="37692" rIns="0" bIns="37692" anchor="ctr" anchorCtr="0"/>
          <a:lstStyle>
            <a:lvl1pPr marL="0" indent="0" algn="ctr">
              <a:buNone/>
              <a:defRPr sz="2800" b="0" i="0">
                <a:solidFill>
                  <a:schemeClr val="bg2"/>
                </a:solidFill>
                <a:latin typeface="Segoe UI Light" panose="020B0502040204020203" pitchFamily="34" charset="0"/>
                <a:cs typeface="Segoe UI Light" panose="020B0502040204020203" pitchFamily="34" charset="0"/>
              </a:defRPr>
            </a:lvl1pPr>
          </a:lstStyle>
          <a:p>
            <a:pPr lvl="0"/>
            <a:r>
              <a:rPr lang="nl-NL" dirty="0"/>
              <a:t>#</a:t>
            </a:r>
          </a:p>
        </p:txBody>
      </p:sp>
      <p:sp>
        <p:nvSpPr>
          <p:cNvPr id="38" name="Rechthoek 37">
            <a:extLst>
              <a:ext uri="{FF2B5EF4-FFF2-40B4-BE49-F238E27FC236}">
                <a16:creationId xmlns:a16="http://schemas.microsoft.com/office/drawing/2014/main" id="{3C69F26D-B63B-4AFD-95CD-8169BFCA5CB8}"/>
              </a:ext>
            </a:extLst>
          </p:cNvPr>
          <p:cNvSpPr/>
          <p:nvPr/>
        </p:nvSpPr>
        <p:spPr bwMode="auto">
          <a:xfrm>
            <a:off x="1" y="4083918"/>
            <a:ext cx="9143999" cy="711698"/>
          </a:xfrm>
          <a:prstGeom prst="rect">
            <a:avLst/>
          </a:prstGeom>
          <a:gradFill>
            <a:gsLst>
              <a:gs pos="0">
                <a:srgbClr val="FFFFFF">
                  <a:alpha val="0"/>
                </a:srgbClr>
              </a:gs>
              <a:gs pos="100000">
                <a:schemeClr val="bg2"/>
              </a:gs>
            </a:gsLst>
            <a:lin ang="5400000" scaled="0"/>
          </a:gradFill>
          <a:ln w="19050" cap="flat" cmpd="sng" algn="ctr">
            <a:noFill/>
            <a:prstDash val="solid"/>
            <a:round/>
            <a:headEnd type="none" w="med" len="med"/>
            <a:tailEnd type="none" w="med" len="med"/>
          </a:ln>
          <a:effectLst/>
        </p:spPr>
        <p:txBody>
          <a:bodyPr rot="0" spcFirstLastPara="0" vertOverflow="overflow" horzOverflow="overflow" vert="horz" wrap="square" lIns="51276" tIns="25638" rIns="51276" bIns="25638" numCol="1" spcCol="0" rtlCol="0" fromWordArt="0" anchor="t" anchorCtr="0" forceAA="0" compatLnSpc="1">
            <a:prstTxWarp prst="textNoShape">
              <a:avLst/>
            </a:prstTxWarp>
            <a:normAutofit/>
          </a:bodyPr>
          <a:lstStyle/>
          <a:p>
            <a:pPr marL="149554" indent="-149554" defTabSz="704150">
              <a:spcAft>
                <a:spcPts val="337"/>
              </a:spcAft>
              <a:buClr>
                <a:schemeClr val="tx2"/>
              </a:buClr>
              <a:buFont typeface="Arial" pitchFamily="34" charset="0"/>
              <a:buChar char="•"/>
            </a:pPr>
            <a:endParaRPr lang="nl-NL" sz="884" dirty="0">
              <a:latin typeface="Segoe UI" panose="020B0502040204020203" pitchFamily="34" charset="0"/>
            </a:endParaRPr>
          </a:p>
        </p:txBody>
      </p:sp>
      <p:grpSp>
        <p:nvGrpSpPr>
          <p:cNvPr id="17" name="Groep 16">
            <a:extLst>
              <a:ext uri="{FF2B5EF4-FFF2-40B4-BE49-F238E27FC236}">
                <a16:creationId xmlns:a16="http://schemas.microsoft.com/office/drawing/2014/main" id="{58345F1A-410B-4BEA-8691-CDF7FEA63B04}"/>
              </a:ext>
            </a:extLst>
          </p:cNvPr>
          <p:cNvGrpSpPr/>
          <p:nvPr/>
        </p:nvGrpSpPr>
        <p:grpSpPr>
          <a:xfrm>
            <a:off x="1083" y="-1"/>
            <a:ext cx="9142917" cy="147380"/>
            <a:chOff x="0" y="-1"/>
            <a:chExt cx="13442950" cy="216695"/>
          </a:xfrm>
        </p:grpSpPr>
        <p:sp>
          <p:nvSpPr>
            <p:cNvPr id="18" name="Rechthoek 17">
              <a:extLst>
                <a:ext uri="{FF2B5EF4-FFF2-40B4-BE49-F238E27FC236}">
                  <a16:creationId xmlns:a16="http://schemas.microsoft.com/office/drawing/2014/main" id="{1CC7775D-5E73-4EAF-B30B-A2EEBAB6DD47}"/>
                </a:ext>
              </a:extLst>
            </p:cNvPr>
            <p:cNvSpPr/>
            <p:nvPr userDrawn="1"/>
          </p:nvSpPr>
          <p:spPr bwMode="auto">
            <a:xfrm>
              <a:off x="0" y="-1"/>
              <a:ext cx="13442950" cy="130969"/>
            </a:xfrm>
            <a:prstGeom prst="rect">
              <a:avLst/>
            </a:prstGeom>
            <a:solidFill>
              <a:srgbClr val="1A3877"/>
            </a:solidFill>
            <a:ln w="9525" cap="flat" cmpd="sng" algn="ctr">
              <a:noFill/>
              <a:prstDash val="solid"/>
              <a:round/>
              <a:headEnd type="none" w="med" len="med"/>
              <a:tailEnd type="none" w="med" len="med"/>
            </a:ln>
            <a:effectLst/>
          </p:spPr>
          <p:txBody>
            <a:bodyPr vert="horz" wrap="square" lIns="75383" tIns="37692" rIns="75383" bIns="37692" numCol="1" rtlCol="0" anchor="t" anchorCtr="0" compatLnSpc="1">
              <a:prstTxWarp prst="textNoShape">
                <a:avLst/>
              </a:prstTxWarp>
            </a:bodyPr>
            <a:lstStyle/>
            <a:p>
              <a:pPr marL="0" marR="0" indent="0" algn="l" defTabSz="1035210" rtl="0" eaLnBrk="1" fontAlgn="base" latinLnBrk="0" hangingPunct="1">
                <a:lnSpc>
                  <a:spcPct val="100000"/>
                </a:lnSpc>
                <a:spcBef>
                  <a:spcPct val="0"/>
                </a:spcBef>
                <a:spcAft>
                  <a:spcPct val="0"/>
                </a:spcAft>
                <a:buClrTx/>
                <a:buSzTx/>
                <a:buFontTx/>
                <a:buNone/>
                <a:tabLst/>
              </a:pPr>
              <a:endParaRPr kumimoji="0" lang="nl-NL" sz="2100" b="0" i="0" u="none" strike="noStrike" cap="none" normalizeH="0" baseline="0" dirty="0">
                <a:ln>
                  <a:noFill/>
                </a:ln>
                <a:solidFill>
                  <a:schemeClr val="tx1"/>
                </a:solidFill>
                <a:effectLst/>
                <a:latin typeface="Segoe UI" panose="020B0502040204020203" pitchFamily="34" charset="0"/>
              </a:endParaRPr>
            </a:p>
          </p:txBody>
        </p:sp>
        <p:sp>
          <p:nvSpPr>
            <p:cNvPr id="20" name="Rechthoek 19">
              <a:extLst>
                <a:ext uri="{FF2B5EF4-FFF2-40B4-BE49-F238E27FC236}">
                  <a16:creationId xmlns:a16="http://schemas.microsoft.com/office/drawing/2014/main" id="{47E1BC74-3200-4B65-89DD-F062887DB23E}"/>
                </a:ext>
              </a:extLst>
            </p:cNvPr>
            <p:cNvSpPr/>
            <p:nvPr userDrawn="1"/>
          </p:nvSpPr>
          <p:spPr bwMode="auto">
            <a:xfrm>
              <a:off x="0" y="130969"/>
              <a:ext cx="13442950" cy="85725"/>
            </a:xfrm>
            <a:prstGeom prst="rect">
              <a:avLst/>
            </a:prstGeom>
            <a:solidFill>
              <a:srgbClr val="41B6E6"/>
            </a:solidFill>
            <a:ln w="9525" cap="flat" cmpd="sng" algn="ctr">
              <a:noFill/>
              <a:prstDash val="solid"/>
              <a:round/>
              <a:headEnd type="none" w="med" len="med"/>
              <a:tailEnd type="none" w="med" len="med"/>
            </a:ln>
            <a:effectLst/>
          </p:spPr>
          <p:txBody>
            <a:bodyPr vert="horz" wrap="square" lIns="75383" tIns="37692" rIns="75383" bIns="37692" numCol="1" rtlCol="0" anchor="t" anchorCtr="0" compatLnSpc="1">
              <a:prstTxWarp prst="textNoShape">
                <a:avLst/>
              </a:prstTxWarp>
            </a:bodyPr>
            <a:lstStyle/>
            <a:p>
              <a:pPr marL="0" marR="0" indent="0" algn="l" defTabSz="1035210" rtl="0" eaLnBrk="1" fontAlgn="base" latinLnBrk="0" hangingPunct="1">
                <a:lnSpc>
                  <a:spcPct val="100000"/>
                </a:lnSpc>
                <a:spcBef>
                  <a:spcPct val="0"/>
                </a:spcBef>
                <a:spcAft>
                  <a:spcPct val="0"/>
                </a:spcAft>
                <a:buClrTx/>
                <a:buSzTx/>
                <a:buFontTx/>
                <a:buNone/>
                <a:tabLst/>
              </a:pPr>
              <a:endParaRPr kumimoji="0" lang="nl-NL" sz="2100" b="0" i="0" u="none" strike="noStrike" cap="none" normalizeH="0" baseline="0" dirty="0">
                <a:ln>
                  <a:noFill/>
                </a:ln>
                <a:solidFill>
                  <a:schemeClr val="tx1"/>
                </a:solidFill>
                <a:effectLst/>
                <a:latin typeface="Segoe UI" panose="020B0502040204020203" pitchFamily="34" charset="0"/>
              </a:endParaRPr>
            </a:p>
          </p:txBody>
        </p:sp>
      </p:grpSp>
      <p:sp>
        <p:nvSpPr>
          <p:cNvPr id="25" name="Tijdelijke aanduiding voor tekst 2">
            <a:extLst>
              <a:ext uri="{FF2B5EF4-FFF2-40B4-BE49-F238E27FC236}">
                <a16:creationId xmlns:a16="http://schemas.microsoft.com/office/drawing/2014/main" id="{F5E313C9-A881-4468-A986-996AD6A527E6}"/>
              </a:ext>
            </a:extLst>
          </p:cNvPr>
          <p:cNvSpPr>
            <a:spLocks noGrp="1"/>
          </p:cNvSpPr>
          <p:nvPr>
            <p:ph type="body" sz="quarter" idx="15" hasCustomPrompt="1"/>
          </p:nvPr>
        </p:nvSpPr>
        <p:spPr>
          <a:xfrm>
            <a:off x="1331640" y="4873848"/>
            <a:ext cx="1137147" cy="154905"/>
          </a:xfrm>
        </p:spPr>
        <p:txBody>
          <a:bodyPr lIns="88900" tIns="38100" rIns="88900" bIns="38100" anchor="ctr"/>
          <a:lstStyle>
            <a:lvl1pPr marL="0" indent="0">
              <a:buNone/>
              <a:defRPr sz="800" b="1" u="none">
                <a:solidFill>
                  <a:schemeClr val="bg1"/>
                </a:solidFill>
                <a:effectLst>
                  <a:outerShdw blurRad="38100" dist="38100" dir="2700000" algn="tl">
                    <a:srgbClr val="000000">
                      <a:alpha val="43137"/>
                    </a:srgbClr>
                  </a:outerShdw>
                </a:effectLst>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a:t>Datum</a:t>
            </a:r>
          </a:p>
        </p:txBody>
      </p:sp>
      <p:sp>
        <p:nvSpPr>
          <p:cNvPr id="26" name="Titel 1">
            <a:extLst>
              <a:ext uri="{FF2B5EF4-FFF2-40B4-BE49-F238E27FC236}">
                <a16:creationId xmlns:a16="http://schemas.microsoft.com/office/drawing/2014/main" id="{6ACC9B8B-3AA1-40BD-AADB-E32488C312EC}"/>
              </a:ext>
            </a:extLst>
          </p:cNvPr>
          <p:cNvSpPr>
            <a:spLocks noGrp="1"/>
          </p:cNvSpPr>
          <p:nvPr>
            <p:ph type="title"/>
          </p:nvPr>
        </p:nvSpPr>
        <p:spPr>
          <a:xfrm>
            <a:off x="1259632" y="2654018"/>
            <a:ext cx="5999167" cy="737089"/>
          </a:xfrm>
          <a:solidFill>
            <a:schemeClr val="tx1">
              <a:alpha val="75000"/>
            </a:schemeClr>
          </a:solidFill>
        </p:spPr>
        <p:txBody>
          <a:bodyPr tIns="288000" anchor="b">
            <a:spAutoFit/>
          </a:bodyPr>
          <a:lstStyle>
            <a:lvl1pPr>
              <a:defRPr sz="2600" b="0">
                <a:solidFill>
                  <a:schemeClr val="bg1"/>
                </a:solidFill>
                <a:effectLst>
                  <a:outerShdw blurRad="38100" dist="38100" dir="2700000" algn="tl">
                    <a:srgbClr val="000000">
                      <a:alpha val="43137"/>
                    </a:srgbClr>
                  </a:outerShdw>
                </a:effectLst>
              </a:defRPr>
            </a:lvl1pPr>
          </a:lstStyle>
          <a:p>
            <a:r>
              <a:rPr lang="nl-NL"/>
              <a:t>Klik om stijl te bewerken</a:t>
            </a:r>
            <a:endParaRPr lang="nl-NL" dirty="0"/>
          </a:p>
        </p:txBody>
      </p:sp>
      <p:sp>
        <p:nvSpPr>
          <p:cNvPr id="27" name="Tijdelijke aanduiding voor tekst 5">
            <a:extLst>
              <a:ext uri="{FF2B5EF4-FFF2-40B4-BE49-F238E27FC236}">
                <a16:creationId xmlns:a16="http://schemas.microsoft.com/office/drawing/2014/main" id="{4335580F-8F41-4562-BBCB-C1F1D612D714}"/>
              </a:ext>
            </a:extLst>
          </p:cNvPr>
          <p:cNvSpPr>
            <a:spLocks noGrp="1"/>
          </p:cNvSpPr>
          <p:nvPr>
            <p:ph type="body" sz="quarter" idx="12"/>
          </p:nvPr>
        </p:nvSpPr>
        <p:spPr>
          <a:xfrm>
            <a:off x="1259631" y="3391106"/>
            <a:ext cx="5999167" cy="648209"/>
          </a:xfrm>
          <a:solidFill>
            <a:schemeClr val="tx1">
              <a:alpha val="75000"/>
            </a:schemeClr>
          </a:solidFill>
        </p:spPr>
        <p:txBody>
          <a:bodyPr lIns="100800" tIns="38100" rIns="88900" bIns="360000">
            <a:spAutoFit/>
          </a:bodyPr>
          <a:lstStyle>
            <a:lvl1pPr marL="0" indent="0">
              <a:buNone/>
              <a:defRPr sz="1600">
                <a:solidFill>
                  <a:schemeClr val="bg1"/>
                </a:solidFill>
                <a:effectLst>
                  <a:outerShdw blurRad="38100" dist="38100" dir="2700000" algn="tl">
                    <a:srgbClr val="000000">
                      <a:alpha val="43137"/>
                    </a:srgbClr>
                  </a:outerShdw>
                </a:effectLst>
              </a:defRPr>
            </a:lvl1pPr>
            <a:lvl2pPr marL="149554" indent="0">
              <a:buNone/>
              <a:defRPr sz="1200"/>
            </a:lvl2pPr>
            <a:lvl3pPr marL="299107" indent="0">
              <a:buNone/>
              <a:defRPr sz="1200"/>
            </a:lvl3pPr>
            <a:lvl4pPr marL="448662" indent="0">
              <a:buNone/>
              <a:defRPr sz="1200"/>
            </a:lvl4pPr>
            <a:lvl5pPr marL="608898" indent="0">
              <a:buNone/>
              <a:defRPr sz="1200"/>
            </a:lvl5pPr>
          </a:lstStyle>
          <a:p>
            <a:pPr lvl="0"/>
            <a:r>
              <a:rPr lang="nl-NL"/>
              <a:t>Klikken om de tekststijl van het model te bewerken</a:t>
            </a:r>
          </a:p>
        </p:txBody>
      </p:sp>
      <p:sp>
        <p:nvSpPr>
          <p:cNvPr id="19" name="Status">
            <a:extLst>
              <a:ext uri="{FF2B5EF4-FFF2-40B4-BE49-F238E27FC236}">
                <a16:creationId xmlns:a16="http://schemas.microsoft.com/office/drawing/2014/main" id="{97FF179C-E441-40B8-B48E-5A4A29D62985}"/>
              </a:ext>
            </a:extLst>
          </p:cNvPr>
          <p:cNvSpPr txBox="1"/>
          <p:nvPr userDrawn="1"/>
        </p:nvSpPr>
        <p:spPr bwMode="auto">
          <a:xfrm>
            <a:off x="5251804" y="4854954"/>
            <a:ext cx="3168352" cy="195814"/>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spAutoFit/>
          </a:bodyPr>
          <a:lstStyle/>
          <a:p>
            <a:pPr algn="r"/>
            <a:r>
              <a:rPr lang="en-US" sz="800" b="1" kern="0">
                <a:solidFill>
                  <a:schemeClr val="bg1"/>
                </a:solidFill>
                <a:latin typeface="+mj-lt"/>
                <a:cs typeface="Arial" panose="020B0604020202020204" pitchFamily="34" charset="0"/>
              </a:rPr>
              <a:t>Openbaar</a:t>
            </a:r>
            <a:endParaRPr lang="nl-NL" sz="800" b="1" kern="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3625293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e met eigen achtergrondfoto">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hthoek 15">
            <a:extLst>
              <a:ext uri="{FF2B5EF4-FFF2-40B4-BE49-F238E27FC236}">
                <a16:creationId xmlns:a16="http://schemas.microsoft.com/office/drawing/2014/main" id="{D8CC0ABE-3136-4216-927B-1E80F0828324}"/>
              </a:ext>
            </a:extLst>
          </p:cNvPr>
          <p:cNvSpPr/>
          <p:nvPr/>
        </p:nvSpPr>
        <p:spPr bwMode="auto">
          <a:xfrm flipV="1">
            <a:off x="1" y="142875"/>
            <a:ext cx="9143999" cy="2428873"/>
          </a:xfrm>
          <a:prstGeom prst="rect">
            <a:avLst/>
          </a:prstGeom>
          <a:gradFill>
            <a:gsLst>
              <a:gs pos="0">
                <a:srgbClr val="FFFFFF">
                  <a:alpha val="0"/>
                </a:srgbClr>
              </a:gs>
              <a:gs pos="100000">
                <a:schemeClr val="bg2"/>
              </a:gs>
            </a:gsLst>
            <a:lin ang="5400000" scaled="0"/>
          </a:gradFill>
          <a:ln w="19050" cap="flat" cmpd="sng" algn="ctr">
            <a:noFill/>
            <a:prstDash val="solid"/>
            <a:round/>
            <a:headEnd type="none" w="med" len="med"/>
            <a:tailEnd type="none" w="med" len="med"/>
          </a:ln>
          <a:effectLst/>
        </p:spPr>
        <p:txBody>
          <a:bodyPr rot="0" spcFirstLastPara="0" vertOverflow="overflow" horzOverflow="overflow" vert="horz" wrap="square" lIns="51276" tIns="25638" rIns="51276" bIns="25638" numCol="1" spcCol="0" rtlCol="0" fromWordArt="0" anchor="t" anchorCtr="0" forceAA="0" compatLnSpc="1">
            <a:prstTxWarp prst="textNoShape">
              <a:avLst/>
            </a:prstTxWarp>
            <a:normAutofit/>
          </a:bodyPr>
          <a:lstStyle/>
          <a:p>
            <a:pPr marL="149554" indent="-149554" defTabSz="704150">
              <a:spcAft>
                <a:spcPts val="337"/>
              </a:spcAft>
              <a:buClr>
                <a:schemeClr val="tx2"/>
              </a:buClr>
              <a:buFont typeface="Arial" pitchFamily="34" charset="0"/>
              <a:buChar char="•"/>
            </a:pPr>
            <a:endParaRPr lang="nl-NL" sz="884" dirty="0">
              <a:latin typeface="Segoe UI" panose="020B0502040204020203" pitchFamily="34" charset="0"/>
            </a:endParaRPr>
          </a:p>
        </p:txBody>
      </p:sp>
      <p:pic>
        <p:nvPicPr>
          <p:cNvPr id="22" name="Afbeelding 21">
            <a:extLst>
              <a:ext uri="{FF2B5EF4-FFF2-40B4-BE49-F238E27FC236}">
                <a16:creationId xmlns:a16="http://schemas.microsoft.com/office/drawing/2014/main" id="{A8015346-D101-45D1-8368-18E7B712DC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5019" y="483518"/>
            <a:ext cx="2358789" cy="352013"/>
          </a:xfrm>
          <a:prstGeom prst="rect">
            <a:avLst/>
          </a:prstGeom>
        </p:spPr>
      </p:pic>
      <p:sp>
        <p:nvSpPr>
          <p:cNvPr id="29" name="Rechthoek 28">
            <a:extLst>
              <a:ext uri="{FF2B5EF4-FFF2-40B4-BE49-F238E27FC236}">
                <a16:creationId xmlns:a16="http://schemas.microsoft.com/office/drawing/2014/main" id="{39234048-92AE-4786-BFB0-18A970F5D54D}"/>
              </a:ext>
            </a:extLst>
          </p:cNvPr>
          <p:cNvSpPr/>
          <p:nvPr/>
        </p:nvSpPr>
        <p:spPr bwMode="auto">
          <a:xfrm>
            <a:off x="0" y="4775868"/>
            <a:ext cx="9144000" cy="367497"/>
          </a:xfrm>
          <a:prstGeom prst="rect">
            <a:avLst/>
          </a:prstGeom>
          <a:solidFill>
            <a:schemeClr val="tx1"/>
          </a:solidFill>
          <a:ln w="19050" cap="flat" cmpd="sng" algn="ctr">
            <a:noFill/>
            <a:prstDash val="solid"/>
            <a:round/>
            <a:headEnd type="none" w="med" len="med"/>
            <a:tailEnd type="none" w="med" len="med"/>
          </a:ln>
          <a:effectLst/>
        </p:spPr>
        <p:txBody>
          <a:bodyPr rot="0" spcFirstLastPara="0" vertOverflow="overflow" horzOverflow="overflow" vert="horz" wrap="square" lIns="24487" tIns="24487" rIns="24487" bIns="24487" numCol="1" spcCol="0" rtlCol="0" fromWordArt="0" anchor="ctr" anchorCtr="0" forceAA="0" compatLnSpc="1">
            <a:prstTxWarp prst="textNoShape">
              <a:avLst/>
            </a:prstTxWarp>
            <a:noAutofit/>
          </a:bodyPr>
          <a:lstStyle/>
          <a:p>
            <a:pPr algn="ctr" defTabSz="854136">
              <a:spcAft>
                <a:spcPts val="408"/>
              </a:spcAft>
              <a:buClr>
                <a:schemeClr val="tx2"/>
              </a:buClr>
            </a:pPr>
            <a:endParaRPr lang="nl-NL" sz="1088" dirty="0">
              <a:solidFill>
                <a:schemeClr val="bg1"/>
              </a:solidFill>
              <a:latin typeface="Segoe UI" panose="020B0502040204020203" pitchFamily="34" charset="0"/>
              <a:cs typeface="Segoe UI" panose="020B0502040204020203" pitchFamily="34" charset="0"/>
            </a:endParaRPr>
          </a:p>
        </p:txBody>
      </p:sp>
      <p:sp>
        <p:nvSpPr>
          <p:cNvPr id="34" name="Tijdelijke aanduiding voor dianummer 3">
            <a:extLst>
              <a:ext uri="{FF2B5EF4-FFF2-40B4-BE49-F238E27FC236}">
                <a16:creationId xmlns:a16="http://schemas.microsoft.com/office/drawing/2014/main" id="{74632C78-16BA-4F99-8597-FB3116F60961}"/>
              </a:ext>
            </a:extLst>
          </p:cNvPr>
          <p:cNvSpPr>
            <a:spLocks noGrp="1"/>
          </p:cNvSpPr>
          <p:nvPr>
            <p:ph type="sldNum" sz="quarter" idx="11"/>
          </p:nvPr>
        </p:nvSpPr>
        <p:spPr>
          <a:xfrm>
            <a:off x="8460432" y="4873850"/>
            <a:ext cx="277900" cy="154904"/>
          </a:xfrm>
        </p:spPr>
        <p:txBody>
          <a:bodyPr/>
          <a:lstStyle>
            <a:lvl1pPr>
              <a:defRPr>
                <a:solidFill>
                  <a:schemeClr val="bg1"/>
                </a:solidFill>
              </a:defRPr>
            </a:lvl1pPr>
          </a:lstStyle>
          <a:p>
            <a:fld id="{C2643386-F308-498B-AA89-9AE2609CFDA1}" type="slidenum">
              <a:rPr lang="nl-NL" smtClean="0"/>
              <a:pPr/>
              <a:t>‹nr.›</a:t>
            </a:fld>
            <a:endParaRPr lang="nl-NL" dirty="0"/>
          </a:p>
        </p:txBody>
      </p:sp>
      <p:sp>
        <p:nvSpPr>
          <p:cNvPr id="38" name="Rechthoek 37">
            <a:extLst>
              <a:ext uri="{FF2B5EF4-FFF2-40B4-BE49-F238E27FC236}">
                <a16:creationId xmlns:a16="http://schemas.microsoft.com/office/drawing/2014/main" id="{3C69F26D-B63B-4AFD-95CD-8169BFCA5CB8}"/>
              </a:ext>
            </a:extLst>
          </p:cNvPr>
          <p:cNvSpPr/>
          <p:nvPr/>
        </p:nvSpPr>
        <p:spPr bwMode="auto">
          <a:xfrm>
            <a:off x="1" y="4083918"/>
            <a:ext cx="9143999" cy="711698"/>
          </a:xfrm>
          <a:prstGeom prst="rect">
            <a:avLst/>
          </a:prstGeom>
          <a:gradFill>
            <a:gsLst>
              <a:gs pos="0">
                <a:srgbClr val="FFFFFF">
                  <a:alpha val="0"/>
                </a:srgbClr>
              </a:gs>
              <a:gs pos="100000">
                <a:schemeClr val="bg2"/>
              </a:gs>
            </a:gsLst>
            <a:lin ang="5400000" scaled="0"/>
          </a:gradFill>
          <a:ln w="19050" cap="flat" cmpd="sng" algn="ctr">
            <a:noFill/>
            <a:prstDash val="solid"/>
            <a:round/>
            <a:headEnd type="none" w="med" len="med"/>
            <a:tailEnd type="none" w="med" len="med"/>
          </a:ln>
          <a:effectLst/>
        </p:spPr>
        <p:txBody>
          <a:bodyPr rot="0" spcFirstLastPara="0" vertOverflow="overflow" horzOverflow="overflow" vert="horz" wrap="square" lIns="51276" tIns="25638" rIns="51276" bIns="25638" numCol="1" spcCol="0" rtlCol="0" fromWordArt="0" anchor="t" anchorCtr="0" forceAA="0" compatLnSpc="1">
            <a:prstTxWarp prst="textNoShape">
              <a:avLst/>
            </a:prstTxWarp>
            <a:normAutofit/>
          </a:bodyPr>
          <a:lstStyle/>
          <a:p>
            <a:pPr marL="149554" indent="-149554" defTabSz="704150">
              <a:spcAft>
                <a:spcPts val="337"/>
              </a:spcAft>
              <a:buClr>
                <a:schemeClr val="tx2"/>
              </a:buClr>
              <a:buFont typeface="Arial" pitchFamily="34" charset="0"/>
              <a:buChar char="•"/>
            </a:pPr>
            <a:endParaRPr lang="nl-NL" sz="884" dirty="0">
              <a:latin typeface="Segoe UI" panose="020B0502040204020203" pitchFamily="34" charset="0"/>
            </a:endParaRPr>
          </a:p>
        </p:txBody>
      </p:sp>
      <p:grpSp>
        <p:nvGrpSpPr>
          <p:cNvPr id="17" name="Groep 16">
            <a:extLst>
              <a:ext uri="{FF2B5EF4-FFF2-40B4-BE49-F238E27FC236}">
                <a16:creationId xmlns:a16="http://schemas.microsoft.com/office/drawing/2014/main" id="{BD6EC317-4376-43D5-9A7C-6759C91A76B4}"/>
              </a:ext>
            </a:extLst>
          </p:cNvPr>
          <p:cNvGrpSpPr/>
          <p:nvPr/>
        </p:nvGrpSpPr>
        <p:grpSpPr>
          <a:xfrm>
            <a:off x="1083" y="-1"/>
            <a:ext cx="9142917" cy="147380"/>
            <a:chOff x="0" y="-1"/>
            <a:chExt cx="13442950" cy="216695"/>
          </a:xfrm>
        </p:grpSpPr>
        <p:sp>
          <p:nvSpPr>
            <p:cNvPr id="18" name="Rechthoek 17">
              <a:extLst>
                <a:ext uri="{FF2B5EF4-FFF2-40B4-BE49-F238E27FC236}">
                  <a16:creationId xmlns:a16="http://schemas.microsoft.com/office/drawing/2014/main" id="{6FEB621E-588A-4B3B-B607-B8C21AE7ED12}"/>
                </a:ext>
              </a:extLst>
            </p:cNvPr>
            <p:cNvSpPr/>
            <p:nvPr userDrawn="1"/>
          </p:nvSpPr>
          <p:spPr bwMode="auto">
            <a:xfrm>
              <a:off x="0" y="-1"/>
              <a:ext cx="13442950" cy="130969"/>
            </a:xfrm>
            <a:prstGeom prst="rect">
              <a:avLst/>
            </a:prstGeom>
            <a:solidFill>
              <a:srgbClr val="1A3877"/>
            </a:solidFill>
            <a:ln w="9525" cap="flat" cmpd="sng" algn="ctr">
              <a:noFill/>
              <a:prstDash val="solid"/>
              <a:round/>
              <a:headEnd type="none" w="med" len="med"/>
              <a:tailEnd type="none" w="med" len="med"/>
            </a:ln>
            <a:effectLst/>
          </p:spPr>
          <p:txBody>
            <a:bodyPr vert="horz" wrap="square" lIns="75383" tIns="37692" rIns="75383" bIns="37692" numCol="1" rtlCol="0" anchor="t" anchorCtr="0" compatLnSpc="1">
              <a:prstTxWarp prst="textNoShape">
                <a:avLst/>
              </a:prstTxWarp>
            </a:bodyPr>
            <a:lstStyle/>
            <a:p>
              <a:pPr marL="0" marR="0" indent="0" algn="l" defTabSz="1035210" rtl="0" eaLnBrk="1" fontAlgn="base" latinLnBrk="0" hangingPunct="1">
                <a:lnSpc>
                  <a:spcPct val="100000"/>
                </a:lnSpc>
                <a:spcBef>
                  <a:spcPct val="0"/>
                </a:spcBef>
                <a:spcAft>
                  <a:spcPct val="0"/>
                </a:spcAft>
                <a:buClrTx/>
                <a:buSzTx/>
                <a:buFontTx/>
                <a:buNone/>
                <a:tabLst/>
              </a:pPr>
              <a:endParaRPr kumimoji="0" lang="nl-NL" sz="2100" b="0" i="0" u="none" strike="noStrike" cap="none" normalizeH="0" baseline="0" dirty="0">
                <a:ln>
                  <a:noFill/>
                </a:ln>
                <a:solidFill>
                  <a:schemeClr val="tx1"/>
                </a:solidFill>
                <a:effectLst/>
                <a:latin typeface="Segoe UI" panose="020B0502040204020203" pitchFamily="34" charset="0"/>
              </a:endParaRPr>
            </a:p>
          </p:txBody>
        </p:sp>
        <p:sp>
          <p:nvSpPr>
            <p:cNvPr id="20" name="Rechthoek 19">
              <a:extLst>
                <a:ext uri="{FF2B5EF4-FFF2-40B4-BE49-F238E27FC236}">
                  <a16:creationId xmlns:a16="http://schemas.microsoft.com/office/drawing/2014/main" id="{3F5FF29E-49BE-4D7A-B6EA-18D2314F3BDA}"/>
                </a:ext>
              </a:extLst>
            </p:cNvPr>
            <p:cNvSpPr/>
            <p:nvPr userDrawn="1"/>
          </p:nvSpPr>
          <p:spPr bwMode="auto">
            <a:xfrm>
              <a:off x="0" y="130969"/>
              <a:ext cx="13442950" cy="85725"/>
            </a:xfrm>
            <a:prstGeom prst="rect">
              <a:avLst/>
            </a:prstGeom>
            <a:solidFill>
              <a:srgbClr val="41B6E6"/>
            </a:solidFill>
            <a:ln w="9525" cap="flat" cmpd="sng" algn="ctr">
              <a:noFill/>
              <a:prstDash val="solid"/>
              <a:round/>
              <a:headEnd type="none" w="med" len="med"/>
              <a:tailEnd type="none" w="med" len="med"/>
            </a:ln>
            <a:effectLst/>
          </p:spPr>
          <p:txBody>
            <a:bodyPr vert="horz" wrap="square" lIns="75383" tIns="37692" rIns="75383" bIns="37692" numCol="1" rtlCol="0" anchor="t" anchorCtr="0" compatLnSpc="1">
              <a:prstTxWarp prst="textNoShape">
                <a:avLst/>
              </a:prstTxWarp>
            </a:bodyPr>
            <a:lstStyle/>
            <a:p>
              <a:pPr marL="0" marR="0" indent="0" algn="l" defTabSz="1035210" rtl="0" eaLnBrk="1" fontAlgn="base" latinLnBrk="0" hangingPunct="1">
                <a:lnSpc>
                  <a:spcPct val="100000"/>
                </a:lnSpc>
                <a:spcBef>
                  <a:spcPct val="0"/>
                </a:spcBef>
                <a:spcAft>
                  <a:spcPct val="0"/>
                </a:spcAft>
                <a:buClrTx/>
                <a:buSzTx/>
                <a:buFontTx/>
                <a:buNone/>
                <a:tabLst/>
              </a:pPr>
              <a:endParaRPr kumimoji="0" lang="nl-NL" sz="2100" b="0" i="0" u="none" strike="noStrike" cap="none" normalizeH="0" baseline="0" dirty="0">
                <a:ln>
                  <a:noFill/>
                </a:ln>
                <a:solidFill>
                  <a:schemeClr val="tx1"/>
                </a:solidFill>
                <a:effectLst/>
                <a:latin typeface="Segoe UI" panose="020B0502040204020203" pitchFamily="34" charset="0"/>
              </a:endParaRPr>
            </a:p>
          </p:txBody>
        </p:sp>
      </p:grpSp>
      <p:sp>
        <p:nvSpPr>
          <p:cNvPr id="25" name="Tijdelijke aanduiding voor tekst 2">
            <a:extLst>
              <a:ext uri="{FF2B5EF4-FFF2-40B4-BE49-F238E27FC236}">
                <a16:creationId xmlns:a16="http://schemas.microsoft.com/office/drawing/2014/main" id="{1648AC2C-9DCF-4DB2-9D8C-3732E81905ED}"/>
              </a:ext>
            </a:extLst>
          </p:cNvPr>
          <p:cNvSpPr>
            <a:spLocks noGrp="1"/>
          </p:cNvSpPr>
          <p:nvPr>
            <p:ph type="body" sz="quarter" idx="15" hasCustomPrompt="1"/>
          </p:nvPr>
        </p:nvSpPr>
        <p:spPr>
          <a:xfrm>
            <a:off x="1331640" y="4873848"/>
            <a:ext cx="1137147" cy="154905"/>
          </a:xfrm>
        </p:spPr>
        <p:txBody>
          <a:bodyPr lIns="88900" tIns="38100" rIns="88900" bIns="38100" anchor="ctr"/>
          <a:lstStyle>
            <a:lvl1pPr marL="0" indent="0">
              <a:buNone/>
              <a:defRPr sz="800" b="1" u="none">
                <a:solidFill>
                  <a:schemeClr val="bg1"/>
                </a:solidFill>
                <a:effectLst>
                  <a:outerShdw blurRad="38100" dist="38100" dir="2700000" algn="tl">
                    <a:srgbClr val="000000">
                      <a:alpha val="43137"/>
                    </a:srgbClr>
                  </a:outerShdw>
                </a:effectLst>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a:t>Datum</a:t>
            </a:r>
          </a:p>
        </p:txBody>
      </p:sp>
      <p:sp>
        <p:nvSpPr>
          <p:cNvPr id="26" name="Ovaal 25">
            <a:extLst>
              <a:ext uri="{FF2B5EF4-FFF2-40B4-BE49-F238E27FC236}">
                <a16:creationId xmlns:a16="http://schemas.microsoft.com/office/drawing/2014/main" id="{8088C05A-9F7E-4057-8FAD-A19D20C68BC2}"/>
              </a:ext>
            </a:extLst>
          </p:cNvPr>
          <p:cNvSpPr/>
          <p:nvPr userDrawn="1"/>
        </p:nvSpPr>
        <p:spPr bwMode="auto">
          <a:xfrm>
            <a:off x="467544" y="2796858"/>
            <a:ext cx="661162" cy="659933"/>
          </a:xfrm>
          <a:prstGeom prst="ellipse">
            <a:avLst/>
          </a:prstGeom>
          <a:solidFill>
            <a:srgbClr val="1A3877">
              <a:alpha val="68000"/>
            </a:srgbClr>
          </a:solidFill>
          <a:ln w="19050" cap="flat" cmpd="sng" algn="ctr">
            <a:noFill/>
            <a:prstDash val="solid"/>
            <a:round/>
            <a:headEnd type="none" w="med" len="med"/>
            <a:tailEnd type="none" w="med" len="med"/>
          </a:ln>
          <a:effectLst/>
        </p:spPr>
        <p:txBody>
          <a:bodyPr rot="0" spcFirstLastPara="0" vertOverflow="overflow" horzOverflow="overflow" vert="horz" wrap="square" lIns="0" tIns="25638" rIns="51276" bIns="25638" numCol="1" spcCol="0" rtlCol="0" fromWordArt="0" anchor="ctr" anchorCtr="0" forceAA="0" compatLnSpc="1">
            <a:prstTxWarp prst="textNoShape">
              <a:avLst/>
            </a:prstTxWarp>
            <a:noAutofit/>
          </a:bodyPr>
          <a:lstStyle/>
          <a:p>
            <a:pPr marL="149554" marR="0" indent="-149554" algn="ctr" defTabSz="704150" rtl="0" eaLnBrk="1" fontAlgn="base" latinLnBrk="0" hangingPunct="1">
              <a:lnSpc>
                <a:spcPct val="100000"/>
              </a:lnSpc>
              <a:spcBef>
                <a:spcPct val="0"/>
              </a:spcBef>
              <a:spcAft>
                <a:spcPts val="337"/>
              </a:spcAft>
              <a:buClr>
                <a:schemeClr val="tx2"/>
              </a:buClr>
              <a:buSzTx/>
              <a:buFont typeface="Arial" pitchFamily="34" charset="0"/>
              <a:buChar char="•"/>
              <a:tabLst/>
            </a:pPr>
            <a:endParaRPr kumimoji="0" lang="nl-NL" sz="3333" b="1" i="0" u="none" strike="noStrike" cap="none" normalizeH="0" baseline="0" dirty="0">
              <a:ln>
                <a:noFill/>
              </a:ln>
              <a:solidFill>
                <a:schemeClr val="bg1"/>
              </a:solidFill>
              <a:effectLst/>
              <a:latin typeface="Segoe UI" panose="020B0502040204020203" pitchFamily="34" charset="0"/>
            </a:endParaRPr>
          </a:p>
        </p:txBody>
      </p:sp>
      <p:sp>
        <p:nvSpPr>
          <p:cNvPr id="27" name="Tijdelijke aanduiding voor tekst 7">
            <a:extLst>
              <a:ext uri="{FF2B5EF4-FFF2-40B4-BE49-F238E27FC236}">
                <a16:creationId xmlns:a16="http://schemas.microsoft.com/office/drawing/2014/main" id="{706B7618-DD34-4E64-83C4-C03F6341F7C4}"/>
              </a:ext>
            </a:extLst>
          </p:cNvPr>
          <p:cNvSpPr>
            <a:spLocks noGrp="1"/>
          </p:cNvSpPr>
          <p:nvPr>
            <p:ph type="body" sz="quarter" idx="14" hasCustomPrompt="1"/>
          </p:nvPr>
        </p:nvSpPr>
        <p:spPr>
          <a:xfrm>
            <a:off x="444813" y="2874497"/>
            <a:ext cx="706624" cy="492954"/>
          </a:xfrm>
          <a:prstGeom prst="rect">
            <a:avLst/>
          </a:prstGeom>
        </p:spPr>
        <p:txBody>
          <a:bodyPr wrap="none" lIns="0" tIns="37692" rIns="0" bIns="37692" anchor="ctr" anchorCtr="0"/>
          <a:lstStyle>
            <a:lvl1pPr marL="0" indent="0" algn="ctr">
              <a:buNone/>
              <a:defRPr sz="2800" b="0" i="0">
                <a:solidFill>
                  <a:schemeClr val="bg2"/>
                </a:solidFill>
                <a:latin typeface="Segoe UI Light" panose="020B0502040204020203" pitchFamily="34" charset="0"/>
                <a:cs typeface="Segoe UI Light" panose="020B0502040204020203" pitchFamily="34" charset="0"/>
              </a:defRPr>
            </a:lvl1pPr>
          </a:lstStyle>
          <a:p>
            <a:pPr lvl="0"/>
            <a:r>
              <a:rPr lang="nl-NL" dirty="0"/>
              <a:t>#</a:t>
            </a:r>
          </a:p>
        </p:txBody>
      </p:sp>
      <p:sp>
        <p:nvSpPr>
          <p:cNvPr id="28" name="Titel 1">
            <a:extLst>
              <a:ext uri="{FF2B5EF4-FFF2-40B4-BE49-F238E27FC236}">
                <a16:creationId xmlns:a16="http://schemas.microsoft.com/office/drawing/2014/main" id="{E85DE56E-FF75-4231-97B7-E1A35209E2FF}"/>
              </a:ext>
            </a:extLst>
          </p:cNvPr>
          <p:cNvSpPr>
            <a:spLocks noGrp="1"/>
          </p:cNvSpPr>
          <p:nvPr>
            <p:ph type="title"/>
          </p:nvPr>
        </p:nvSpPr>
        <p:spPr>
          <a:xfrm>
            <a:off x="1259632" y="2654018"/>
            <a:ext cx="5999167" cy="737089"/>
          </a:xfrm>
          <a:solidFill>
            <a:schemeClr val="tx1">
              <a:alpha val="75000"/>
            </a:schemeClr>
          </a:solidFill>
        </p:spPr>
        <p:txBody>
          <a:bodyPr tIns="288000" anchor="b">
            <a:spAutoFit/>
          </a:bodyPr>
          <a:lstStyle>
            <a:lvl1pPr>
              <a:defRPr sz="2600" b="0">
                <a:solidFill>
                  <a:schemeClr val="bg1"/>
                </a:solidFill>
                <a:effectLst>
                  <a:outerShdw blurRad="38100" dist="38100" dir="2700000" algn="tl">
                    <a:srgbClr val="000000">
                      <a:alpha val="43137"/>
                    </a:srgbClr>
                  </a:outerShdw>
                </a:effectLst>
              </a:defRPr>
            </a:lvl1pPr>
          </a:lstStyle>
          <a:p>
            <a:r>
              <a:rPr lang="nl-NL"/>
              <a:t>Klik om stijl te bewerken</a:t>
            </a:r>
            <a:endParaRPr lang="nl-NL" dirty="0"/>
          </a:p>
        </p:txBody>
      </p:sp>
      <p:sp>
        <p:nvSpPr>
          <p:cNvPr id="30" name="Tijdelijke aanduiding voor tekst 5">
            <a:extLst>
              <a:ext uri="{FF2B5EF4-FFF2-40B4-BE49-F238E27FC236}">
                <a16:creationId xmlns:a16="http://schemas.microsoft.com/office/drawing/2014/main" id="{36A1B6CA-CB7F-4EC0-8CE3-64E7F8D8247C}"/>
              </a:ext>
            </a:extLst>
          </p:cNvPr>
          <p:cNvSpPr>
            <a:spLocks noGrp="1"/>
          </p:cNvSpPr>
          <p:nvPr>
            <p:ph type="body" sz="quarter" idx="12"/>
          </p:nvPr>
        </p:nvSpPr>
        <p:spPr>
          <a:xfrm>
            <a:off x="1259631" y="3391106"/>
            <a:ext cx="5999167" cy="648209"/>
          </a:xfrm>
          <a:solidFill>
            <a:schemeClr val="tx1">
              <a:alpha val="75000"/>
            </a:schemeClr>
          </a:solidFill>
        </p:spPr>
        <p:txBody>
          <a:bodyPr lIns="100800" tIns="38100" rIns="88900" bIns="360000">
            <a:spAutoFit/>
          </a:bodyPr>
          <a:lstStyle>
            <a:lvl1pPr marL="0" indent="0">
              <a:buNone/>
              <a:defRPr sz="1600">
                <a:solidFill>
                  <a:schemeClr val="bg1"/>
                </a:solidFill>
                <a:effectLst>
                  <a:outerShdw blurRad="38100" dist="38100" dir="2700000" algn="tl">
                    <a:srgbClr val="000000">
                      <a:alpha val="43137"/>
                    </a:srgbClr>
                  </a:outerShdw>
                </a:effectLst>
              </a:defRPr>
            </a:lvl1pPr>
            <a:lvl2pPr marL="149554" indent="0">
              <a:buNone/>
              <a:defRPr sz="1200"/>
            </a:lvl2pPr>
            <a:lvl3pPr marL="299107" indent="0">
              <a:buNone/>
              <a:defRPr sz="1200"/>
            </a:lvl3pPr>
            <a:lvl4pPr marL="448662" indent="0">
              <a:buNone/>
              <a:defRPr sz="1200"/>
            </a:lvl4pPr>
            <a:lvl5pPr marL="608898" indent="0">
              <a:buNone/>
              <a:defRPr sz="1200"/>
            </a:lvl5pPr>
          </a:lstStyle>
          <a:p>
            <a:pPr lvl="0"/>
            <a:r>
              <a:rPr lang="nl-NL"/>
              <a:t>Klikken om de tekststijl van het model te bewerken</a:t>
            </a:r>
          </a:p>
        </p:txBody>
      </p:sp>
      <p:sp>
        <p:nvSpPr>
          <p:cNvPr id="19" name="Status">
            <a:extLst>
              <a:ext uri="{FF2B5EF4-FFF2-40B4-BE49-F238E27FC236}">
                <a16:creationId xmlns:a16="http://schemas.microsoft.com/office/drawing/2014/main" id="{8B9676D0-81CF-496E-9D5E-645D261F6E71}"/>
              </a:ext>
            </a:extLst>
          </p:cNvPr>
          <p:cNvSpPr txBox="1"/>
          <p:nvPr userDrawn="1"/>
        </p:nvSpPr>
        <p:spPr bwMode="auto">
          <a:xfrm>
            <a:off x="5251804" y="4854954"/>
            <a:ext cx="3168352" cy="195814"/>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spAutoFit/>
          </a:bodyPr>
          <a:lstStyle/>
          <a:p>
            <a:pPr algn="r"/>
            <a:r>
              <a:rPr lang="en-US" sz="800" b="1" kern="0">
                <a:solidFill>
                  <a:schemeClr val="bg1"/>
                </a:solidFill>
                <a:latin typeface="+mj-lt"/>
                <a:cs typeface="Arial" panose="020B0604020202020204" pitchFamily="34" charset="0"/>
              </a:rPr>
              <a:t>Openbaar</a:t>
            </a:r>
            <a:endParaRPr lang="nl-NL" sz="800" b="1" kern="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3284840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eldia met klant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Rechthoek 39">
            <a:extLst>
              <a:ext uri="{FF2B5EF4-FFF2-40B4-BE49-F238E27FC236}">
                <a16:creationId xmlns:a16="http://schemas.microsoft.com/office/drawing/2014/main" id="{E782C98F-491E-42AE-8410-5AD124B3D20A}"/>
              </a:ext>
            </a:extLst>
          </p:cNvPr>
          <p:cNvSpPr/>
          <p:nvPr/>
        </p:nvSpPr>
        <p:spPr bwMode="auto">
          <a:xfrm>
            <a:off x="1" y="4083918"/>
            <a:ext cx="9143999" cy="711698"/>
          </a:xfrm>
          <a:prstGeom prst="rect">
            <a:avLst/>
          </a:prstGeom>
          <a:gradFill>
            <a:gsLst>
              <a:gs pos="0">
                <a:srgbClr val="FFFFFF">
                  <a:alpha val="0"/>
                </a:srgbClr>
              </a:gs>
              <a:gs pos="100000">
                <a:schemeClr val="bg2"/>
              </a:gs>
            </a:gsLst>
            <a:lin ang="5400000" scaled="0"/>
          </a:gradFill>
          <a:ln w="19050" cap="flat" cmpd="sng" algn="ctr">
            <a:noFill/>
            <a:prstDash val="solid"/>
            <a:round/>
            <a:headEnd type="none" w="med" len="med"/>
            <a:tailEnd type="none" w="med" len="med"/>
          </a:ln>
          <a:effectLst/>
        </p:spPr>
        <p:txBody>
          <a:bodyPr rot="0" spcFirstLastPara="0" vertOverflow="overflow" horzOverflow="overflow" vert="horz" wrap="square" lIns="51276" tIns="25638" rIns="51276" bIns="25638" numCol="1" spcCol="0" rtlCol="0" fromWordArt="0" anchor="t" anchorCtr="0" forceAA="0" compatLnSpc="1">
            <a:prstTxWarp prst="textNoShape">
              <a:avLst/>
            </a:prstTxWarp>
            <a:normAutofit/>
          </a:bodyPr>
          <a:lstStyle/>
          <a:p>
            <a:pPr marL="149554" indent="-149554" defTabSz="704150">
              <a:spcAft>
                <a:spcPts val="337"/>
              </a:spcAft>
              <a:buClr>
                <a:schemeClr val="tx2"/>
              </a:buClr>
              <a:buFont typeface="Arial" pitchFamily="34" charset="0"/>
              <a:buChar char="•"/>
            </a:pPr>
            <a:endParaRPr lang="nl-NL" sz="884" dirty="0">
              <a:latin typeface="Segoe UI" panose="020B0502040204020203" pitchFamily="34" charset="0"/>
            </a:endParaRPr>
          </a:p>
        </p:txBody>
      </p:sp>
      <p:sp>
        <p:nvSpPr>
          <p:cNvPr id="26" name="Rechthoek 25">
            <a:extLst>
              <a:ext uri="{FF2B5EF4-FFF2-40B4-BE49-F238E27FC236}">
                <a16:creationId xmlns:a16="http://schemas.microsoft.com/office/drawing/2014/main" id="{104FFBC5-3FE3-4A16-BAA4-4111EEB6BB3C}"/>
              </a:ext>
            </a:extLst>
          </p:cNvPr>
          <p:cNvSpPr/>
          <p:nvPr/>
        </p:nvSpPr>
        <p:spPr bwMode="auto">
          <a:xfrm flipV="1">
            <a:off x="1" y="142874"/>
            <a:ext cx="9143999" cy="3148955"/>
          </a:xfrm>
          <a:prstGeom prst="rect">
            <a:avLst/>
          </a:prstGeom>
          <a:gradFill>
            <a:gsLst>
              <a:gs pos="0">
                <a:srgbClr val="FFFFFF">
                  <a:alpha val="0"/>
                </a:srgbClr>
              </a:gs>
              <a:gs pos="100000">
                <a:schemeClr val="bg2"/>
              </a:gs>
            </a:gsLst>
            <a:lin ang="5400000" scaled="0"/>
          </a:gradFill>
          <a:ln w="19050" cap="flat" cmpd="sng" algn="ctr">
            <a:noFill/>
            <a:prstDash val="solid"/>
            <a:round/>
            <a:headEnd type="none" w="med" len="med"/>
            <a:tailEnd type="none" w="med" len="med"/>
          </a:ln>
          <a:effectLst/>
        </p:spPr>
        <p:txBody>
          <a:bodyPr rot="0" spcFirstLastPara="0" vertOverflow="overflow" horzOverflow="overflow" vert="horz" wrap="square" lIns="51276" tIns="25638" rIns="51276" bIns="25638" numCol="1" spcCol="0" rtlCol="0" fromWordArt="0" anchor="t" anchorCtr="0" forceAA="0" compatLnSpc="1">
            <a:prstTxWarp prst="textNoShape">
              <a:avLst/>
            </a:prstTxWarp>
            <a:normAutofit/>
          </a:bodyPr>
          <a:lstStyle/>
          <a:p>
            <a:pPr marL="149554" indent="-149554" defTabSz="704150">
              <a:spcAft>
                <a:spcPts val="337"/>
              </a:spcAft>
              <a:buClr>
                <a:schemeClr val="tx2"/>
              </a:buClr>
              <a:buFont typeface="Arial" pitchFamily="34" charset="0"/>
              <a:buChar char="•"/>
            </a:pPr>
            <a:endParaRPr lang="nl-NL" sz="884" dirty="0">
              <a:latin typeface="Segoe UI" panose="020B0502040204020203" pitchFamily="34" charset="0"/>
            </a:endParaRPr>
          </a:p>
        </p:txBody>
      </p:sp>
      <p:sp>
        <p:nvSpPr>
          <p:cNvPr id="34" name="Rechthoek 33">
            <a:extLst>
              <a:ext uri="{FF2B5EF4-FFF2-40B4-BE49-F238E27FC236}">
                <a16:creationId xmlns:a16="http://schemas.microsoft.com/office/drawing/2014/main" id="{AA5B9B75-6B05-436D-A97C-24488861474A}"/>
              </a:ext>
            </a:extLst>
          </p:cNvPr>
          <p:cNvSpPr/>
          <p:nvPr/>
        </p:nvSpPr>
        <p:spPr bwMode="auto">
          <a:xfrm>
            <a:off x="0" y="4775868"/>
            <a:ext cx="9144000" cy="367497"/>
          </a:xfrm>
          <a:prstGeom prst="rect">
            <a:avLst/>
          </a:prstGeom>
          <a:solidFill>
            <a:schemeClr val="tx1"/>
          </a:solidFill>
          <a:ln w="19050" cap="flat" cmpd="sng" algn="ctr">
            <a:noFill/>
            <a:prstDash val="solid"/>
            <a:round/>
            <a:headEnd type="none" w="med" len="med"/>
            <a:tailEnd type="none" w="med" len="med"/>
          </a:ln>
          <a:effectLst/>
        </p:spPr>
        <p:txBody>
          <a:bodyPr rot="0" spcFirstLastPara="0" vertOverflow="overflow" horzOverflow="overflow" vert="horz" wrap="square" lIns="24487" tIns="24487" rIns="24487" bIns="24487" numCol="1" spcCol="0" rtlCol="0" fromWordArt="0" anchor="ctr" anchorCtr="0" forceAA="0" compatLnSpc="1">
            <a:prstTxWarp prst="textNoShape">
              <a:avLst/>
            </a:prstTxWarp>
            <a:noAutofit/>
          </a:bodyPr>
          <a:lstStyle/>
          <a:p>
            <a:pPr algn="ctr" defTabSz="854136">
              <a:spcAft>
                <a:spcPts val="408"/>
              </a:spcAft>
              <a:buClr>
                <a:schemeClr val="tx2"/>
              </a:buClr>
            </a:pPr>
            <a:endParaRPr lang="nl-NL" sz="1088" dirty="0">
              <a:solidFill>
                <a:schemeClr val="bg1"/>
              </a:solidFill>
              <a:latin typeface="Segoe UI" panose="020B0502040204020203" pitchFamily="34" charset="0"/>
              <a:cs typeface="Segoe UI" panose="020B0502040204020203" pitchFamily="34" charset="0"/>
            </a:endParaRPr>
          </a:p>
        </p:txBody>
      </p:sp>
      <p:sp>
        <p:nvSpPr>
          <p:cNvPr id="4" name="Tijdelijke aanduiding voor dianummer 3">
            <a:extLst>
              <a:ext uri="{FF2B5EF4-FFF2-40B4-BE49-F238E27FC236}">
                <a16:creationId xmlns:a16="http://schemas.microsoft.com/office/drawing/2014/main" id="{4355EB8A-5CA2-4AE0-A195-FFC6420A865A}"/>
              </a:ext>
            </a:extLst>
          </p:cNvPr>
          <p:cNvSpPr>
            <a:spLocks noGrp="1"/>
          </p:cNvSpPr>
          <p:nvPr>
            <p:ph type="sldNum" sz="quarter" idx="11"/>
          </p:nvPr>
        </p:nvSpPr>
        <p:spPr/>
        <p:txBody>
          <a:bodyPr/>
          <a:lstStyle>
            <a:lvl1pPr>
              <a:defRPr>
                <a:solidFill>
                  <a:schemeClr val="bg1"/>
                </a:solidFill>
              </a:defRPr>
            </a:lvl1pPr>
          </a:lstStyle>
          <a:p>
            <a:fld id="{C2643386-F308-498B-AA89-9AE2609CFDA1}" type="slidenum">
              <a:rPr lang="nl-NL" smtClean="0"/>
              <a:pPr/>
              <a:t>‹nr.›</a:t>
            </a:fld>
            <a:endParaRPr lang="nl-NL" dirty="0"/>
          </a:p>
        </p:txBody>
      </p:sp>
      <p:pic>
        <p:nvPicPr>
          <p:cNvPr id="38" name="Afbeelding 37">
            <a:extLst>
              <a:ext uri="{FF2B5EF4-FFF2-40B4-BE49-F238E27FC236}">
                <a16:creationId xmlns:a16="http://schemas.microsoft.com/office/drawing/2014/main" id="{A0297571-A0DC-4792-9AE8-2442F9AD9C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5019" y="483518"/>
            <a:ext cx="2358789" cy="352013"/>
          </a:xfrm>
          <a:prstGeom prst="rect">
            <a:avLst/>
          </a:prstGeom>
        </p:spPr>
      </p:pic>
      <p:grpSp>
        <p:nvGrpSpPr>
          <p:cNvPr id="17" name="Groep 16">
            <a:extLst>
              <a:ext uri="{FF2B5EF4-FFF2-40B4-BE49-F238E27FC236}">
                <a16:creationId xmlns:a16="http://schemas.microsoft.com/office/drawing/2014/main" id="{2018A98D-1ADA-476F-BEEA-89A2F5BCA8B9}"/>
              </a:ext>
            </a:extLst>
          </p:cNvPr>
          <p:cNvGrpSpPr/>
          <p:nvPr/>
        </p:nvGrpSpPr>
        <p:grpSpPr>
          <a:xfrm>
            <a:off x="1083" y="-1"/>
            <a:ext cx="9142917" cy="147380"/>
            <a:chOff x="0" y="-1"/>
            <a:chExt cx="13442950" cy="216695"/>
          </a:xfrm>
        </p:grpSpPr>
        <p:sp>
          <p:nvSpPr>
            <p:cNvPr id="18" name="Rechthoek 17">
              <a:extLst>
                <a:ext uri="{FF2B5EF4-FFF2-40B4-BE49-F238E27FC236}">
                  <a16:creationId xmlns:a16="http://schemas.microsoft.com/office/drawing/2014/main" id="{E4F9F98B-0A98-4D5B-BBB6-F0AD05FCF539}"/>
                </a:ext>
              </a:extLst>
            </p:cNvPr>
            <p:cNvSpPr/>
            <p:nvPr userDrawn="1"/>
          </p:nvSpPr>
          <p:spPr bwMode="auto">
            <a:xfrm>
              <a:off x="0" y="-1"/>
              <a:ext cx="13442950" cy="130969"/>
            </a:xfrm>
            <a:prstGeom prst="rect">
              <a:avLst/>
            </a:prstGeom>
            <a:solidFill>
              <a:srgbClr val="1A3877"/>
            </a:solidFill>
            <a:ln w="9525" cap="flat" cmpd="sng" algn="ctr">
              <a:noFill/>
              <a:prstDash val="solid"/>
              <a:round/>
              <a:headEnd type="none" w="med" len="med"/>
              <a:tailEnd type="none" w="med" len="med"/>
            </a:ln>
            <a:effectLst/>
          </p:spPr>
          <p:txBody>
            <a:bodyPr vert="horz" wrap="square" lIns="75383" tIns="37692" rIns="75383" bIns="37692" numCol="1" rtlCol="0" anchor="t" anchorCtr="0" compatLnSpc="1">
              <a:prstTxWarp prst="textNoShape">
                <a:avLst/>
              </a:prstTxWarp>
            </a:bodyPr>
            <a:lstStyle/>
            <a:p>
              <a:pPr marL="0" marR="0" indent="0" algn="l" defTabSz="1035210" rtl="0" eaLnBrk="1" fontAlgn="base" latinLnBrk="0" hangingPunct="1">
                <a:lnSpc>
                  <a:spcPct val="100000"/>
                </a:lnSpc>
                <a:spcBef>
                  <a:spcPct val="0"/>
                </a:spcBef>
                <a:spcAft>
                  <a:spcPct val="0"/>
                </a:spcAft>
                <a:buClrTx/>
                <a:buSzTx/>
                <a:buFontTx/>
                <a:buNone/>
                <a:tabLst/>
              </a:pPr>
              <a:endParaRPr kumimoji="0" lang="nl-NL" sz="2100" b="0" i="0" u="none" strike="noStrike" cap="none" normalizeH="0" baseline="0" dirty="0">
                <a:ln>
                  <a:noFill/>
                </a:ln>
                <a:solidFill>
                  <a:schemeClr val="tx1"/>
                </a:solidFill>
                <a:effectLst/>
                <a:latin typeface="Segoe UI" panose="020B0502040204020203" pitchFamily="34" charset="0"/>
              </a:endParaRPr>
            </a:p>
          </p:txBody>
        </p:sp>
        <p:sp>
          <p:nvSpPr>
            <p:cNvPr id="19" name="Rechthoek 18">
              <a:extLst>
                <a:ext uri="{FF2B5EF4-FFF2-40B4-BE49-F238E27FC236}">
                  <a16:creationId xmlns:a16="http://schemas.microsoft.com/office/drawing/2014/main" id="{C82029FE-E258-47B2-8C01-3D16ECB85DE1}"/>
                </a:ext>
              </a:extLst>
            </p:cNvPr>
            <p:cNvSpPr/>
            <p:nvPr userDrawn="1"/>
          </p:nvSpPr>
          <p:spPr bwMode="auto">
            <a:xfrm>
              <a:off x="0" y="130969"/>
              <a:ext cx="13442950" cy="85725"/>
            </a:xfrm>
            <a:prstGeom prst="rect">
              <a:avLst/>
            </a:prstGeom>
            <a:solidFill>
              <a:srgbClr val="41B6E6"/>
            </a:solidFill>
            <a:ln w="9525" cap="flat" cmpd="sng" algn="ctr">
              <a:noFill/>
              <a:prstDash val="solid"/>
              <a:round/>
              <a:headEnd type="none" w="med" len="med"/>
              <a:tailEnd type="none" w="med" len="med"/>
            </a:ln>
            <a:effectLst/>
          </p:spPr>
          <p:txBody>
            <a:bodyPr vert="horz" wrap="square" lIns="75383" tIns="37692" rIns="75383" bIns="37692" numCol="1" rtlCol="0" anchor="t" anchorCtr="0" compatLnSpc="1">
              <a:prstTxWarp prst="textNoShape">
                <a:avLst/>
              </a:prstTxWarp>
            </a:bodyPr>
            <a:lstStyle/>
            <a:p>
              <a:pPr marL="0" marR="0" indent="0" algn="l" defTabSz="1035210" rtl="0" eaLnBrk="1" fontAlgn="base" latinLnBrk="0" hangingPunct="1">
                <a:lnSpc>
                  <a:spcPct val="100000"/>
                </a:lnSpc>
                <a:spcBef>
                  <a:spcPct val="0"/>
                </a:spcBef>
                <a:spcAft>
                  <a:spcPct val="0"/>
                </a:spcAft>
                <a:buClrTx/>
                <a:buSzTx/>
                <a:buFontTx/>
                <a:buNone/>
                <a:tabLst/>
              </a:pPr>
              <a:endParaRPr kumimoji="0" lang="nl-NL" sz="2100" b="0" i="0" u="none" strike="noStrike" cap="none" normalizeH="0" baseline="0" dirty="0">
                <a:ln>
                  <a:noFill/>
                </a:ln>
                <a:solidFill>
                  <a:schemeClr val="tx1"/>
                </a:solidFill>
                <a:effectLst/>
                <a:latin typeface="Segoe UI" panose="020B0502040204020203" pitchFamily="34" charset="0"/>
              </a:endParaRPr>
            </a:p>
          </p:txBody>
        </p:sp>
      </p:grpSp>
      <p:sp>
        <p:nvSpPr>
          <p:cNvPr id="12" name="Tijdelijke aanduiding voor tekst 11">
            <a:extLst>
              <a:ext uri="{FF2B5EF4-FFF2-40B4-BE49-F238E27FC236}">
                <a16:creationId xmlns:a16="http://schemas.microsoft.com/office/drawing/2014/main" id="{EF00AB18-5958-42EE-A80B-031A2FA9AA2C}"/>
              </a:ext>
            </a:extLst>
          </p:cNvPr>
          <p:cNvSpPr>
            <a:spLocks noGrp="1"/>
          </p:cNvSpPr>
          <p:nvPr>
            <p:ph type="body" sz="quarter" idx="16" hasCustomPrompt="1"/>
          </p:nvPr>
        </p:nvSpPr>
        <p:spPr>
          <a:xfrm>
            <a:off x="6213001" y="423127"/>
            <a:ext cx="2525331" cy="642194"/>
          </a:xfrm>
          <a:noFill/>
          <a:ln>
            <a:noFill/>
          </a:ln>
        </p:spPr>
        <p:txBody>
          <a:bodyPr anchor="ctr"/>
          <a:lstStyle>
            <a:lvl1pPr marL="0" indent="0">
              <a:buNone/>
              <a:defRPr sz="700" b="0">
                <a:solidFill>
                  <a:schemeClr val="bg1">
                    <a:lumMod val="50000"/>
                  </a:schemeClr>
                </a:solidFill>
                <a:latin typeface="Segoe UI" panose="020B0502040204020203" pitchFamily="34" charset="0"/>
                <a:cs typeface="Segoe UI" panose="020B0502040204020203" pitchFamily="34" charset="0"/>
              </a:defRPr>
            </a:lvl1pPr>
          </a:lstStyle>
          <a:p>
            <a:pPr lvl="0"/>
            <a:r>
              <a:rPr lang="nl-NL" dirty="0"/>
              <a:t>Klantlogo invoegen? Selecteer dit vlak &gt; Berenschot lint &gt; Afbeelding wijzigen</a:t>
            </a:r>
          </a:p>
        </p:txBody>
      </p:sp>
      <p:sp>
        <p:nvSpPr>
          <p:cNvPr id="22" name="Tijdelijke aanduiding voor tekst 2">
            <a:extLst>
              <a:ext uri="{FF2B5EF4-FFF2-40B4-BE49-F238E27FC236}">
                <a16:creationId xmlns:a16="http://schemas.microsoft.com/office/drawing/2014/main" id="{4625625B-0699-45B6-B2E1-F64D726FD148}"/>
              </a:ext>
            </a:extLst>
          </p:cNvPr>
          <p:cNvSpPr>
            <a:spLocks noGrp="1"/>
          </p:cNvSpPr>
          <p:nvPr>
            <p:ph type="body" sz="quarter" idx="15" hasCustomPrompt="1"/>
          </p:nvPr>
        </p:nvSpPr>
        <p:spPr>
          <a:xfrm>
            <a:off x="1331640" y="4873848"/>
            <a:ext cx="1137147" cy="154905"/>
          </a:xfrm>
        </p:spPr>
        <p:txBody>
          <a:bodyPr lIns="88900" tIns="38100" rIns="88900" bIns="38100" anchor="ctr"/>
          <a:lstStyle>
            <a:lvl1pPr marL="0" indent="0">
              <a:buNone/>
              <a:defRPr sz="800" b="1" u="none">
                <a:solidFill>
                  <a:schemeClr val="bg1"/>
                </a:solidFill>
                <a:effectLst>
                  <a:outerShdw blurRad="38100" dist="38100" dir="2700000" algn="tl">
                    <a:srgbClr val="000000">
                      <a:alpha val="43137"/>
                    </a:srgbClr>
                  </a:outerShdw>
                </a:effectLst>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a:t>Datum</a:t>
            </a:r>
          </a:p>
        </p:txBody>
      </p:sp>
      <p:sp>
        <p:nvSpPr>
          <p:cNvPr id="23" name="Titel 1">
            <a:extLst>
              <a:ext uri="{FF2B5EF4-FFF2-40B4-BE49-F238E27FC236}">
                <a16:creationId xmlns:a16="http://schemas.microsoft.com/office/drawing/2014/main" id="{BBEA3A8F-7964-4AF1-B564-D664FFD8576B}"/>
              </a:ext>
            </a:extLst>
          </p:cNvPr>
          <p:cNvSpPr>
            <a:spLocks noGrp="1"/>
          </p:cNvSpPr>
          <p:nvPr>
            <p:ph type="title"/>
          </p:nvPr>
        </p:nvSpPr>
        <p:spPr>
          <a:xfrm>
            <a:off x="482526" y="2269887"/>
            <a:ext cx="5999167" cy="737089"/>
          </a:xfrm>
          <a:solidFill>
            <a:schemeClr val="tx1">
              <a:alpha val="75000"/>
            </a:schemeClr>
          </a:solidFill>
        </p:spPr>
        <p:txBody>
          <a:bodyPr tIns="288000" anchor="b">
            <a:spAutoFit/>
          </a:bodyPr>
          <a:lstStyle>
            <a:lvl1pPr>
              <a:defRPr sz="2600" b="0">
                <a:solidFill>
                  <a:schemeClr val="bg1"/>
                </a:solidFill>
                <a:effectLst>
                  <a:outerShdw blurRad="38100" dist="38100" dir="2700000" algn="tl">
                    <a:srgbClr val="000000">
                      <a:alpha val="43137"/>
                    </a:srgbClr>
                  </a:outerShdw>
                </a:effectLst>
              </a:defRPr>
            </a:lvl1pPr>
          </a:lstStyle>
          <a:p>
            <a:r>
              <a:rPr lang="nl-NL"/>
              <a:t>Klik om stijl te bewerken</a:t>
            </a:r>
            <a:endParaRPr lang="nl-NL" dirty="0"/>
          </a:p>
        </p:txBody>
      </p:sp>
      <p:sp>
        <p:nvSpPr>
          <p:cNvPr id="24" name="Tijdelijke aanduiding voor tekst 5">
            <a:extLst>
              <a:ext uri="{FF2B5EF4-FFF2-40B4-BE49-F238E27FC236}">
                <a16:creationId xmlns:a16="http://schemas.microsoft.com/office/drawing/2014/main" id="{51B1C33B-F316-44D4-AF33-B38B0E28EFEB}"/>
              </a:ext>
            </a:extLst>
          </p:cNvPr>
          <p:cNvSpPr>
            <a:spLocks noGrp="1"/>
          </p:cNvSpPr>
          <p:nvPr>
            <p:ph type="body" sz="quarter" idx="12"/>
          </p:nvPr>
        </p:nvSpPr>
        <p:spPr>
          <a:xfrm>
            <a:off x="482525" y="3006975"/>
            <a:ext cx="5999167" cy="648209"/>
          </a:xfrm>
          <a:solidFill>
            <a:schemeClr val="tx1">
              <a:alpha val="75000"/>
            </a:schemeClr>
          </a:solidFill>
        </p:spPr>
        <p:txBody>
          <a:bodyPr lIns="100800" tIns="38100" rIns="88900" bIns="360000">
            <a:spAutoFit/>
          </a:bodyPr>
          <a:lstStyle>
            <a:lvl1pPr marL="0" indent="0">
              <a:buNone/>
              <a:defRPr sz="1600">
                <a:solidFill>
                  <a:schemeClr val="bg1"/>
                </a:solidFill>
                <a:effectLst>
                  <a:outerShdw blurRad="38100" dist="38100" dir="2700000" algn="tl">
                    <a:srgbClr val="000000">
                      <a:alpha val="43137"/>
                    </a:srgbClr>
                  </a:outerShdw>
                </a:effectLst>
              </a:defRPr>
            </a:lvl1pPr>
            <a:lvl2pPr marL="149554" indent="0">
              <a:buNone/>
              <a:defRPr sz="1200"/>
            </a:lvl2pPr>
            <a:lvl3pPr marL="299107" indent="0">
              <a:buNone/>
              <a:defRPr sz="1200"/>
            </a:lvl3pPr>
            <a:lvl4pPr marL="448662" indent="0">
              <a:buNone/>
              <a:defRPr sz="1200"/>
            </a:lvl4pPr>
            <a:lvl5pPr marL="608898" indent="0">
              <a:buNone/>
              <a:defRPr sz="1200"/>
            </a:lvl5pPr>
          </a:lstStyle>
          <a:p>
            <a:pPr lvl="0"/>
            <a:r>
              <a:rPr lang="nl-NL"/>
              <a:t>Klikken om de tekststijl van het model te bewerken</a:t>
            </a:r>
          </a:p>
        </p:txBody>
      </p:sp>
      <p:sp>
        <p:nvSpPr>
          <p:cNvPr id="15" name="Status">
            <a:extLst>
              <a:ext uri="{FF2B5EF4-FFF2-40B4-BE49-F238E27FC236}">
                <a16:creationId xmlns:a16="http://schemas.microsoft.com/office/drawing/2014/main" id="{7F8AA896-3BC6-4EC7-9166-537464AB6553}"/>
              </a:ext>
            </a:extLst>
          </p:cNvPr>
          <p:cNvSpPr txBox="1"/>
          <p:nvPr userDrawn="1"/>
        </p:nvSpPr>
        <p:spPr bwMode="auto">
          <a:xfrm>
            <a:off x="5251804" y="4854954"/>
            <a:ext cx="3168352" cy="195814"/>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spAutoFit/>
          </a:bodyPr>
          <a:lstStyle/>
          <a:p>
            <a:pPr algn="r"/>
            <a:r>
              <a:rPr lang="en-US" sz="800" b="1" kern="0">
                <a:solidFill>
                  <a:schemeClr val="bg1"/>
                </a:solidFill>
                <a:latin typeface="+mj-lt"/>
                <a:cs typeface="Arial" panose="020B0604020202020204" pitchFamily="34" charset="0"/>
              </a:rPr>
              <a:t>Openbaar</a:t>
            </a:r>
            <a:endParaRPr lang="nl-NL" sz="800" b="1" kern="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41180468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ubtitel en titel op lege dia">
    <p:spTree>
      <p:nvGrpSpPr>
        <p:cNvPr id="1" name=""/>
        <p:cNvGrpSpPr/>
        <p:nvPr/>
      </p:nvGrpSpPr>
      <p:grpSpPr>
        <a:xfrm>
          <a:off x="0" y="0"/>
          <a:ext cx="0" cy="0"/>
          <a:chOff x="0" y="0"/>
          <a:chExt cx="0" cy="0"/>
        </a:xfrm>
      </p:grpSpPr>
      <p:sp>
        <p:nvSpPr>
          <p:cNvPr id="11" name="Tijdelijke aanduiding voor dianummer 5">
            <a:extLst>
              <a:ext uri="{FF2B5EF4-FFF2-40B4-BE49-F238E27FC236}">
                <a16:creationId xmlns:a16="http://schemas.microsoft.com/office/drawing/2014/main" id="{F69273EA-AC3E-4D14-A013-25DEACA474B7}"/>
              </a:ext>
            </a:extLst>
          </p:cNvPr>
          <p:cNvSpPr>
            <a:spLocks noGrp="1"/>
          </p:cNvSpPr>
          <p:nvPr>
            <p:ph type="sldNum" sz="quarter" idx="11"/>
          </p:nvPr>
        </p:nvSpPr>
        <p:spPr>
          <a:xfrm>
            <a:off x="8460432" y="4873850"/>
            <a:ext cx="277900" cy="154904"/>
          </a:xfrm>
        </p:spPr>
        <p:txBody>
          <a:bodyPr/>
          <a:lstStyle>
            <a:lvl1pPr>
              <a:defRPr>
                <a:solidFill>
                  <a:schemeClr val="accent1"/>
                </a:solidFill>
              </a:defRPr>
            </a:lvl1pPr>
          </a:lstStyle>
          <a:p>
            <a:fld id="{24DBD99B-1A84-4AA6-804A-506E689C58E5}" type="slidenum">
              <a:rPr lang="nl-NL" smtClean="0"/>
              <a:pPr/>
              <a:t>‹nr.›</a:t>
            </a:fld>
            <a:endParaRPr lang="nl-NL"/>
          </a:p>
        </p:txBody>
      </p:sp>
      <p:sp>
        <p:nvSpPr>
          <p:cNvPr id="13" name="Rectangle 2">
            <a:extLst>
              <a:ext uri="{FF2B5EF4-FFF2-40B4-BE49-F238E27FC236}">
                <a16:creationId xmlns:a16="http://schemas.microsoft.com/office/drawing/2014/main" id="{9762CD8E-B96F-44AF-9C23-AC31629CE057}"/>
              </a:ext>
            </a:extLst>
          </p:cNvPr>
          <p:cNvSpPr>
            <a:spLocks noGrp="1" noChangeArrowheads="1"/>
          </p:cNvSpPr>
          <p:nvPr>
            <p:ph type="subTitle" idx="12"/>
          </p:nvPr>
        </p:nvSpPr>
        <p:spPr>
          <a:xfrm>
            <a:off x="408665" y="275836"/>
            <a:ext cx="8340048" cy="195276"/>
          </a:xfrm>
          <a:prstGeom prst="rect">
            <a:avLst/>
          </a:prstGeom>
          <a:ln/>
        </p:spPr>
        <p:txBody>
          <a:bodyPr wrap="none" lIns="36000" tIns="36000" rIns="36000" bIns="36000" anchor="ctr" anchorCtr="0">
            <a:noAutofit/>
          </a:bodyPr>
          <a:lstStyle>
            <a:lvl1pPr marL="0" indent="0">
              <a:lnSpc>
                <a:spcPct val="110000"/>
              </a:lnSpc>
              <a:buNone/>
              <a:defRPr sz="1088" b="0" i="0">
                <a:solidFill>
                  <a:srgbClr val="1A3877"/>
                </a:solidFill>
              </a:defRPr>
            </a:lvl1pPr>
          </a:lstStyle>
          <a:p>
            <a:r>
              <a:rPr lang="nl-NL"/>
              <a:t>Klikken om de ondertitelstijl van het model te bewerken</a:t>
            </a:r>
            <a:endParaRPr lang="nl-NL" dirty="0"/>
          </a:p>
        </p:txBody>
      </p:sp>
      <p:sp>
        <p:nvSpPr>
          <p:cNvPr id="14" name="Titel 8">
            <a:extLst>
              <a:ext uri="{FF2B5EF4-FFF2-40B4-BE49-F238E27FC236}">
                <a16:creationId xmlns:a16="http://schemas.microsoft.com/office/drawing/2014/main" id="{D26F64FE-3512-45F6-98E6-042B98BB8C89}"/>
              </a:ext>
            </a:extLst>
          </p:cNvPr>
          <p:cNvSpPr>
            <a:spLocks noGrp="1"/>
          </p:cNvSpPr>
          <p:nvPr>
            <p:ph type="title"/>
          </p:nvPr>
        </p:nvSpPr>
        <p:spPr>
          <a:xfrm>
            <a:off x="408665" y="479204"/>
            <a:ext cx="8340048" cy="308196"/>
          </a:xfrm>
          <a:prstGeom prst="rect">
            <a:avLst/>
          </a:prstGeom>
        </p:spPr>
        <p:txBody>
          <a:bodyPr wrap="square" lIns="36000" tIns="0" bIns="0" anchor="t">
            <a:noAutofit/>
          </a:bodyPr>
          <a:lstStyle>
            <a:lvl1pPr>
              <a:defRPr i="0" baseline="0">
                <a:solidFill>
                  <a:srgbClr val="1A3877"/>
                </a:solidFill>
              </a:defRPr>
            </a:lvl1pPr>
          </a:lstStyle>
          <a:p>
            <a:r>
              <a:rPr lang="nl-NL"/>
              <a:t>Klik om stijl te bewerken</a:t>
            </a:r>
            <a:endParaRPr lang="nl-NL" dirty="0"/>
          </a:p>
        </p:txBody>
      </p:sp>
      <p:sp>
        <p:nvSpPr>
          <p:cNvPr id="5" name="Tijdelijke aanduiding voor inhoud 2">
            <a:extLst>
              <a:ext uri="{FF2B5EF4-FFF2-40B4-BE49-F238E27FC236}">
                <a16:creationId xmlns:a16="http://schemas.microsoft.com/office/drawing/2014/main" id="{1B411B47-FD5A-490F-AFD3-4E52D5F97CA4}"/>
              </a:ext>
            </a:extLst>
          </p:cNvPr>
          <p:cNvSpPr>
            <a:spLocks noGrp="1"/>
          </p:cNvSpPr>
          <p:nvPr>
            <p:ph idx="1" hasCustomPrompt="1"/>
          </p:nvPr>
        </p:nvSpPr>
        <p:spPr>
          <a:xfrm>
            <a:off x="408665" y="914400"/>
            <a:ext cx="8340048" cy="3817938"/>
          </a:xfrm>
          <a:prstGeom prst="rect">
            <a:avLst/>
          </a:prstGeom>
          <a:noFill/>
          <a:ln w="9525" algn="ctr">
            <a:noFill/>
            <a:miter lim="800000"/>
            <a:headEnd/>
            <a:tailEnd/>
          </a:ln>
          <a:effectLst/>
        </p:spPr>
        <p:txBody>
          <a:bodyPr vert="horz" wrap="square" lIns="36000" tIns="36000" rIns="36000" bIns="36000" numCol="1" anchor="t" anchorCtr="0" compatLnSpc="1">
            <a:prstTxWarp prst="textNoShape">
              <a:avLst/>
            </a:prstTxWarp>
            <a:noAutofit/>
          </a:bodyPr>
          <a:lstStyle>
            <a:lvl1pPr marL="153114" indent="-153114">
              <a:buClrTx/>
              <a:tabLst>
                <a:tab pos="0" algn="l"/>
              </a:tabLst>
              <a:defRPr lang="nl-NL" sz="1600" dirty="0" smtClean="0">
                <a:solidFill>
                  <a:srgbClr val="1A3877"/>
                </a:solidFill>
              </a:defRPr>
            </a:lvl1pPr>
            <a:lvl2pPr>
              <a:buClrTx/>
              <a:defRPr lang="nl-NL" sz="1600" dirty="0" smtClean="0">
                <a:solidFill>
                  <a:srgbClr val="1A3877"/>
                </a:solidFill>
              </a:defRPr>
            </a:lvl2pPr>
            <a:lvl3pPr>
              <a:buClrTx/>
              <a:defRPr lang="nl-NL" sz="1600" dirty="0" smtClean="0">
                <a:solidFill>
                  <a:srgbClr val="1A3877"/>
                </a:solidFill>
              </a:defRPr>
            </a:lvl3pPr>
          </a:lstStyle>
          <a:p>
            <a:pPr lvl="0"/>
            <a:r>
              <a:rPr lang="nl-NL" dirty="0" err="1"/>
              <a:t>Bullet</a:t>
            </a:r>
            <a:r>
              <a:rPr lang="nl-NL" dirty="0"/>
              <a:t> 1</a:t>
            </a:r>
          </a:p>
          <a:p>
            <a:pPr lvl="1"/>
            <a:r>
              <a:rPr lang="nl-NL" dirty="0" err="1"/>
              <a:t>Bullet</a:t>
            </a:r>
            <a:r>
              <a:rPr lang="nl-NL" dirty="0"/>
              <a:t> 2</a:t>
            </a:r>
          </a:p>
          <a:p>
            <a:pPr lvl="2"/>
            <a:r>
              <a:rPr lang="nl-NL" dirty="0" err="1"/>
              <a:t>Bullet</a:t>
            </a:r>
            <a:r>
              <a:rPr lang="nl-NL" dirty="0"/>
              <a:t> 3</a:t>
            </a:r>
          </a:p>
          <a:p>
            <a:pPr lvl="3"/>
            <a:endParaRPr lang="nl-NL" dirty="0"/>
          </a:p>
        </p:txBody>
      </p:sp>
    </p:spTree>
    <p:extLst>
      <p:ext uri="{BB962C8B-B14F-4D97-AF65-F5344CB8AC3E}">
        <p14:creationId xmlns:p14="http://schemas.microsoft.com/office/powerpoint/2010/main" val="21534800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Subtitel en titel op lege dia">
    <p:spTree>
      <p:nvGrpSpPr>
        <p:cNvPr id="1" name=""/>
        <p:cNvGrpSpPr/>
        <p:nvPr/>
      </p:nvGrpSpPr>
      <p:grpSpPr>
        <a:xfrm>
          <a:off x="0" y="0"/>
          <a:ext cx="0" cy="0"/>
          <a:chOff x="0" y="0"/>
          <a:chExt cx="0" cy="0"/>
        </a:xfrm>
      </p:grpSpPr>
      <p:sp>
        <p:nvSpPr>
          <p:cNvPr id="8" name="Rechthoek 7"/>
          <p:cNvSpPr/>
          <p:nvPr/>
        </p:nvSpPr>
        <p:spPr bwMode="auto">
          <a:xfrm>
            <a:off x="0" y="0"/>
            <a:ext cx="2514823" cy="5143500"/>
          </a:xfrm>
          <a:prstGeom prst="rect">
            <a:avLst/>
          </a:prstGeom>
          <a:solidFill>
            <a:schemeClr val="tx1"/>
          </a:solidFill>
          <a:ln w="19050" cap="flat" cmpd="sng" algn="ctr">
            <a:noFill/>
            <a:prstDash val="solid"/>
            <a:round/>
            <a:headEnd type="none" w="med" len="med"/>
            <a:tailEnd type="none" w="med" len="med"/>
          </a:ln>
          <a:effectLst/>
        </p:spPr>
        <p:txBody>
          <a:bodyPr rot="0" spcFirstLastPara="0" vertOverflow="overflow" horzOverflow="overflow" vert="horz" wrap="square" lIns="24487" tIns="24487" rIns="24487" bIns="24487" numCol="1" spcCol="0" rtlCol="0" fromWordArt="0" anchor="ctr" anchorCtr="0" forceAA="0" compatLnSpc="1">
            <a:prstTxWarp prst="textNoShape">
              <a:avLst/>
            </a:prstTxWarp>
            <a:noAutofit/>
          </a:bodyPr>
          <a:lstStyle/>
          <a:p>
            <a:pPr marR="0" algn="ctr" defTabSz="854136" rtl="0" eaLnBrk="1" fontAlgn="base" latinLnBrk="0" hangingPunct="1">
              <a:lnSpc>
                <a:spcPct val="100000"/>
              </a:lnSpc>
              <a:spcBef>
                <a:spcPct val="0"/>
              </a:spcBef>
              <a:spcAft>
                <a:spcPts val="408"/>
              </a:spcAft>
              <a:buClr>
                <a:schemeClr val="tx2"/>
              </a:buClr>
              <a:buSzTx/>
              <a:tabLst/>
            </a:pPr>
            <a:endParaRPr kumimoji="0" lang="nl-NL" sz="1088" b="0" i="0" u="none" strike="noStrike" cap="none" normalizeH="0" baseline="0" dirty="0">
              <a:ln>
                <a:noFill/>
              </a:ln>
              <a:solidFill>
                <a:schemeClr val="bg1"/>
              </a:solidFill>
              <a:effectLst/>
              <a:latin typeface="Segoe UI" panose="020B0502040204020203" pitchFamily="34" charset="0"/>
              <a:cs typeface="Segoe UI" panose="020B0502040204020203" pitchFamily="34" charset="0"/>
            </a:endParaRPr>
          </a:p>
        </p:txBody>
      </p:sp>
      <p:sp>
        <p:nvSpPr>
          <p:cNvPr id="12" name="Tijdelijke aanduiding voor dianummer 5">
            <a:extLst>
              <a:ext uri="{FF2B5EF4-FFF2-40B4-BE49-F238E27FC236}">
                <a16:creationId xmlns:a16="http://schemas.microsoft.com/office/drawing/2014/main" id="{A34410ED-F652-4429-99B5-B7418F88D379}"/>
              </a:ext>
            </a:extLst>
          </p:cNvPr>
          <p:cNvSpPr>
            <a:spLocks noGrp="1"/>
          </p:cNvSpPr>
          <p:nvPr>
            <p:ph type="sldNum" sz="quarter" idx="11"/>
          </p:nvPr>
        </p:nvSpPr>
        <p:spPr>
          <a:xfrm>
            <a:off x="8460432" y="4873850"/>
            <a:ext cx="277900" cy="154904"/>
          </a:xfrm>
        </p:spPr>
        <p:txBody>
          <a:bodyPr/>
          <a:lstStyle>
            <a:lvl1pPr>
              <a:defRPr>
                <a:solidFill>
                  <a:schemeClr val="accent1"/>
                </a:solidFill>
              </a:defRPr>
            </a:lvl1pPr>
          </a:lstStyle>
          <a:p>
            <a:fld id="{24DBD99B-1A84-4AA6-804A-506E689C58E5}" type="slidenum">
              <a:rPr lang="nl-NL" smtClean="0"/>
              <a:pPr/>
              <a:t>‹nr.›</a:t>
            </a:fld>
            <a:endParaRPr lang="nl-NL"/>
          </a:p>
        </p:txBody>
      </p:sp>
      <p:sp>
        <p:nvSpPr>
          <p:cNvPr id="14" name="Rectangle 2">
            <a:extLst>
              <a:ext uri="{FF2B5EF4-FFF2-40B4-BE49-F238E27FC236}">
                <a16:creationId xmlns:a16="http://schemas.microsoft.com/office/drawing/2014/main" id="{DED95265-660F-4FAD-8CEB-FEBF967576CD}"/>
              </a:ext>
            </a:extLst>
          </p:cNvPr>
          <p:cNvSpPr>
            <a:spLocks noGrp="1" noChangeArrowheads="1"/>
          </p:cNvSpPr>
          <p:nvPr>
            <p:ph type="subTitle" idx="12"/>
          </p:nvPr>
        </p:nvSpPr>
        <p:spPr>
          <a:xfrm>
            <a:off x="2771800" y="275836"/>
            <a:ext cx="5976913" cy="195276"/>
          </a:xfrm>
          <a:prstGeom prst="rect">
            <a:avLst/>
          </a:prstGeom>
          <a:ln/>
        </p:spPr>
        <p:txBody>
          <a:bodyPr wrap="none" lIns="36000" tIns="36000" rIns="36000" bIns="36000" anchor="ctr" anchorCtr="0">
            <a:noAutofit/>
          </a:bodyPr>
          <a:lstStyle>
            <a:lvl1pPr marL="0" indent="0">
              <a:lnSpc>
                <a:spcPct val="110000"/>
              </a:lnSpc>
              <a:buNone/>
              <a:defRPr sz="1088" b="0" i="0">
                <a:solidFill>
                  <a:srgbClr val="1A3877"/>
                </a:solidFill>
              </a:defRPr>
            </a:lvl1pPr>
          </a:lstStyle>
          <a:p>
            <a:r>
              <a:rPr lang="nl-NL"/>
              <a:t>Klikken om de ondertitelstijl van het model te bewerken</a:t>
            </a:r>
            <a:endParaRPr lang="nl-NL" dirty="0"/>
          </a:p>
        </p:txBody>
      </p:sp>
      <p:sp>
        <p:nvSpPr>
          <p:cNvPr id="15" name="Titel 8">
            <a:extLst>
              <a:ext uri="{FF2B5EF4-FFF2-40B4-BE49-F238E27FC236}">
                <a16:creationId xmlns:a16="http://schemas.microsoft.com/office/drawing/2014/main" id="{CC1DDDB2-D49C-4B25-97CB-99A940B0E66A}"/>
              </a:ext>
            </a:extLst>
          </p:cNvPr>
          <p:cNvSpPr>
            <a:spLocks noGrp="1"/>
          </p:cNvSpPr>
          <p:nvPr>
            <p:ph type="title"/>
          </p:nvPr>
        </p:nvSpPr>
        <p:spPr>
          <a:xfrm>
            <a:off x="2771800" y="479204"/>
            <a:ext cx="5976913" cy="308196"/>
          </a:xfrm>
          <a:prstGeom prst="rect">
            <a:avLst/>
          </a:prstGeom>
        </p:spPr>
        <p:txBody>
          <a:bodyPr wrap="square" lIns="36000" tIns="0" bIns="0" anchor="t">
            <a:noAutofit/>
          </a:bodyPr>
          <a:lstStyle>
            <a:lvl1pPr>
              <a:defRPr i="0" baseline="0">
                <a:solidFill>
                  <a:srgbClr val="1A3877"/>
                </a:solidFill>
              </a:defRPr>
            </a:lvl1pPr>
          </a:lstStyle>
          <a:p>
            <a:r>
              <a:rPr lang="nl-NL"/>
              <a:t>Klik om stijl te bewerken</a:t>
            </a:r>
            <a:endParaRPr lang="nl-NL" dirty="0"/>
          </a:p>
        </p:txBody>
      </p:sp>
      <p:pic>
        <p:nvPicPr>
          <p:cNvPr id="16" name="Afbeelding 15">
            <a:extLst>
              <a:ext uri="{FF2B5EF4-FFF2-40B4-BE49-F238E27FC236}">
                <a16:creationId xmlns:a16="http://schemas.microsoft.com/office/drawing/2014/main" id="{E0DD97A4-965B-41B2-A5C7-C7553189A47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0558" y="4861148"/>
            <a:ext cx="1053912" cy="157288"/>
          </a:xfrm>
          <a:prstGeom prst="rect">
            <a:avLst/>
          </a:prstGeom>
        </p:spPr>
      </p:pic>
      <p:sp>
        <p:nvSpPr>
          <p:cNvPr id="3" name="Tijdelijke aanduiding voor tekst 2">
            <a:extLst>
              <a:ext uri="{FF2B5EF4-FFF2-40B4-BE49-F238E27FC236}">
                <a16:creationId xmlns:a16="http://schemas.microsoft.com/office/drawing/2014/main" id="{9D8F21D5-1917-4E92-8EDA-24D89565546F}"/>
              </a:ext>
            </a:extLst>
          </p:cNvPr>
          <p:cNvSpPr>
            <a:spLocks noGrp="1"/>
          </p:cNvSpPr>
          <p:nvPr>
            <p:ph type="body" sz="quarter" idx="13"/>
          </p:nvPr>
        </p:nvSpPr>
        <p:spPr>
          <a:xfrm>
            <a:off x="323528" y="914400"/>
            <a:ext cx="2016125" cy="3457575"/>
          </a:xfrm>
        </p:spPr>
        <p:txBody>
          <a:bodyPr/>
          <a:lstStyle>
            <a:lvl1pPr marL="0" indent="0">
              <a:buNone/>
              <a:defRPr sz="1220">
                <a:solidFill>
                  <a:schemeClr val="bg1"/>
                </a:solidFill>
                <a:latin typeface="+mj-lt"/>
              </a:defRPr>
            </a:lvl1pPr>
            <a:lvl2pPr marL="149554" indent="0">
              <a:buNone/>
              <a:defRPr sz="1220">
                <a:solidFill>
                  <a:schemeClr val="bg1"/>
                </a:solidFill>
                <a:latin typeface="+mj-lt"/>
              </a:defRPr>
            </a:lvl2pPr>
            <a:lvl3pPr marL="299107" indent="0">
              <a:buNone/>
              <a:defRPr sz="1220">
                <a:solidFill>
                  <a:schemeClr val="bg1"/>
                </a:solidFill>
                <a:latin typeface="+mj-lt"/>
              </a:defRPr>
            </a:lvl3pPr>
            <a:lvl4pPr marL="448662" indent="0">
              <a:buNone/>
              <a:defRPr sz="1220">
                <a:solidFill>
                  <a:schemeClr val="bg1"/>
                </a:solidFill>
                <a:latin typeface="+mj-lt"/>
              </a:defRPr>
            </a:lvl4pPr>
            <a:lvl5pPr marL="608898" indent="0">
              <a:buNone/>
              <a:defRPr sz="1220">
                <a:solidFill>
                  <a:schemeClr val="bg1"/>
                </a:solidFill>
                <a:latin typeface="+mj-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inhoud 2">
            <a:extLst>
              <a:ext uri="{FF2B5EF4-FFF2-40B4-BE49-F238E27FC236}">
                <a16:creationId xmlns:a16="http://schemas.microsoft.com/office/drawing/2014/main" id="{183E047E-8CB6-4E52-AB3D-37EAD9150739}"/>
              </a:ext>
            </a:extLst>
          </p:cNvPr>
          <p:cNvSpPr>
            <a:spLocks noGrp="1"/>
          </p:cNvSpPr>
          <p:nvPr>
            <p:ph idx="1" hasCustomPrompt="1"/>
          </p:nvPr>
        </p:nvSpPr>
        <p:spPr>
          <a:xfrm>
            <a:off x="2771799" y="914400"/>
            <a:ext cx="5976913" cy="3817938"/>
          </a:xfrm>
          <a:prstGeom prst="rect">
            <a:avLst/>
          </a:prstGeom>
          <a:noFill/>
          <a:ln w="9525" algn="ctr">
            <a:noFill/>
            <a:miter lim="800000"/>
            <a:headEnd/>
            <a:tailEnd/>
          </a:ln>
          <a:effectLst/>
        </p:spPr>
        <p:txBody>
          <a:bodyPr vert="horz" wrap="square" lIns="36000" tIns="36000" rIns="36000" bIns="36000" numCol="1" anchor="t" anchorCtr="0" compatLnSpc="1">
            <a:prstTxWarp prst="textNoShape">
              <a:avLst/>
            </a:prstTxWarp>
            <a:noAutofit/>
          </a:bodyPr>
          <a:lstStyle>
            <a:lvl1pPr marL="153114" indent="-153114">
              <a:buClrTx/>
              <a:tabLst>
                <a:tab pos="0" algn="l"/>
              </a:tabLst>
              <a:defRPr lang="nl-NL" sz="1600" dirty="0" smtClean="0">
                <a:solidFill>
                  <a:srgbClr val="1A3877"/>
                </a:solidFill>
              </a:defRPr>
            </a:lvl1pPr>
            <a:lvl2pPr>
              <a:buClrTx/>
              <a:defRPr lang="nl-NL" sz="1600" dirty="0" smtClean="0">
                <a:solidFill>
                  <a:srgbClr val="1A3877"/>
                </a:solidFill>
              </a:defRPr>
            </a:lvl2pPr>
            <a:lvl3pPr>
              <a:buClrTx/>
              <a:defRPr lang="nl-NL" sz="1600" dirty="0" smtClean="0">
                <a:solidFill>
                  <a:srgbClr val="1A3877"/>
                </a:solidFill>
              </a:defRPr>
            </a:lvl3pPr>
          </a:lstStyle>
          <a:p>
            <a:pPr lvl="0"/>
            <a:r>
              <a:rPr lang="nl-NL" dirty="0" err="1"/>
              <a:t>Bullet</a:t>
            </a:r>
            <a:r>
              <a:rPr lang="nl-NL" dirty="0"/>
              <a:t> 1</a:t>
            </a:r>
          </a:p>
          <a:p>
            <a:pPr lvl="1"/>
            <a:r>
              <a:rPr lang="nl-NL" dirty="0" err="1"/>
              <a:t>Bullet</a:t>
            </a:r>
            <a:r>
              <a:rPr lang="nl-NL" dirty="0"/>
              <a:t> 2</a:t>
            </a:r>
          </a:p>
          <a:p>
            <a:pPr lvl="2"/>
            <a:r>
              <a:rPr lang="nl-NL" dirty="0" err="1"/>
              <a:t>Bullet</a:t>
            </a:r>
            <a:r>
              <a:rPr lang="nl-NL" dirty="0"/>
              <a:t> 3</a:t>
            </a:r>
          </a:p>
        </p:txBody>
      </p:sp>
    </p:spTree>
    <p:extLst>
      <p:ext uri="{BB962C8B-B14F-4D97-AF65-F5344CB8AC3E}">
        <p14:creationId xmlns:p14="http://schemas.microsoft.com/office/powerpoint/2010/main" val="35784572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Afbeelding en tekst">
    <p:spTree>
      <p:nvGrpSpPr>
        <p:cNvPr id="1" name=""/>
        <p:cNvGrpSpPr/>
        <p:nvPr/>
      </p:nvGrpSpPr>
      <p:grpSpPr>
        <a:xfrm>
          <a:off x="0" y="0"/>
          <a:ext cx="0" cy="0"/>
          <a:chOff x="0" y="0"/>
          <a:chExt cx="0" cy="0"/>
        </a:xfrm>
      </p:grpSpPr>
      <p:sp>
        <p:nvSpPr>
          <p:cNvPr id="12" name="Rectangle 2">
            <a:extLst>
              <a:ext uri="{FF2B5EF4-FFF2-40B4-BE49-F238E27FC236}">
                <a16:creationId xmlns:a16="http://schemas.microsoft.com/office/drawing/2014/main" id="{F6D8D358-25A7-4C52-9B28-437BBD99EDB8}"/>
              </a:ext>
            </a:extLst>
          </p:cNvPr>
          <p:cNvSpPr>
            <a:spLocks noGrp="1" noChangeArrowheads="1"/>
          </p:cNvSpPr>
          <p:nvPr>
            <p:ph type="subTitle" idx="12"/>
          </p:nvPr>
        </p:nvSpPr>
        <p:spPr>
          <a:xfrm>
            <a:off x="4643437" y="275836"/>
            <a:ext cx="4105275" cy="195276"/>
          </a:xfrm>
          <a:prstGeom prst="rect">
            <a:avLst/>
          </a:prstGeom>
          <a:ln/>
        </p:spPr>
        <p:txBody>
          <a:bodyPr wrap="none" lIns="36000" tIns="36000" rIns="36000" bIns="36000" anchor="ctr" anchorCtr="0">
            <a:noAutofit/>
          </a:bodyPr>
          <a:lstStyle>
            <a:lvl1pPr marL="0" indent="0">
              <a:lnSpc>
                <a:spcPct val="110000"/>
              </a:lnSpc>
              <a:buNone/>
              <a:defRPr sz="1000" b="0" i="0">
                <a:solidFill>
                  <a:srgbClr val="1A3877"/>
                </a:solidFill>
              </a:defRPr>
            </a:lvl1pPr>
          </a:lstStyle>
          <a:p>
            <a:r>
              <a:rPr lang="nl-NL"/>
              <a:t>Klikken om de ondertitelstijl van het model te bewerken</a:t>
            </a:r>
            <a:endParaRPr lang="nl-NL" dirty="0"/>
          </a:p>
        </p:txBody>
      </p:sp>
      <p:sp>
        <p:nvSpPr>
          <p:cNvPr id="13" name="Titel 8">
            <a:extLst>
              <a:ext uri="{FF2B5EF4-FFF2-40B4-BE49-F238E27FC236}">
                <a16:creationId xmlns:a16="http://schemas.microsoft.com/office/drawing/2014/main" id="{43730D3F-E082-4BA1-954D-102E5D53A717}"/>
              </a:ext>
            </a:extLst>
          </p:cNvPr>
          <p:cNvSpPr>
            <a:spLocks noGrp="1"/>
          </p:cNvSpPr>
          <p:nvPr>
            <p:ph type="title"/>
          </p:nvPr>
        </p:nvSpPr>
        <p:spPr>
          <a:xfrm>
            <a:off x="4643437" y="479204"/>
            <a:ext cx="4105275" cy="308196"/>
          </a:xfrm>
          <a:prstGeom prst="rect">
            <a:avLst/>
          </a:prstGeom>
        </p:spPr>
        <p:txBody>
          <a:bodyPr wrap="square" lIns="36000" tIns="0" bIns="0" anchor="ctr">
            <a:noAutofit/>
          </a:bodyPr>
          <a:lstStyle>
            <a:lvl1pPr>
              <a:defRPr i="0" baseline="0">
                <a:solidFill>
                  <a:srgbClr val="1A3877"/>
                </a:solidFill>
              </a:defRPr>
            </a:lvl1pPr>
          </a:lstStyle>
          <a:p>
            <a:r>
              <a:rPr lang="nl-NL"/>
              <a:t>Klik om stijl te bewerken</a:t>
            </a:r>
            <a:endParaRPr lang="nl-NL" dirty="0"/>
          </a:p>
        </p:txBody>
      </p:sp>
      <p:sp>
        <p:nvSpPr>
          <p:cNvPr id="14" name="Tijdelijke aanduiding voor inhoud 2">
            <a:extLst>
              <a:ext uri="{FF2B5EF4-FFF2-40B4-BE49-F238E27FC236}">
                <a16:creationId xmlns:a16="http://schemas.microsoft.com/office/drawing/2014/main" id="{C0F954E5-08B8-479E-A77F-1AE592ED4E8F}"/>
              </a:ext>
            </a:extLst>
          </p:cNvPr>
          <p:cNvSpPr>
            <a:spLocks noGrp="1"/>
          </p:cNvSpPr>
          <p:nvPr>
            <p:ph sz="half" idx="17" hasCustomPrompt="1"/>
          </p:nvPr>
        </p:nvSpPr>
        <p:spPr>
          <a:xfrm>
            <a:off x="4646613" y="914400"/>
            <a:ext cx="4102100" cy="3817937"/>
          </a:xfrm>
          <a:prstGeom prst="rect">
            <a:avLst/>
          </a:prstGeom>
          <a:noFill/>
          <a:ln w="9525" algn="ctr">
            <a:noFill/>
            <a:miter lim="800000"/>
            <a:headEnd/>
            <a:tailEnd/>
          </a:ln>
          <a:effectLst/>
        </p:spPr>
        <p:txBody>
          <a:bodyPr vert="horz" wrap="square" lIns="36000" tIns="36000" rIns="36000" bIns="36000" numCol="1" anchor="t" anchorCtr="0" compatLnSpc="1">
            <a:prstTxWarp prst="textNoShape">
              <a:avLst/>
            </a:prstTxWarp>
            <a:noAutofit/>
          </a:bodyPr>
          <a:lstStyle>
            <a:lvl1pPr>
              <a:buClr>
                <a:srgbClr val="1A3877"/>
              </a:buClr>
              <a:defRPr lang="nl-NL" sz="1600" dirty="0" smtClean="0">
                <a:solidFill>
                  <a:srgbClr val="1A3877"/>
                </a:solidFill>
              </a:defRPr>
            </a:lvl1pPr>
            <a:lvl2pPr>
              <a:buClr>
                <a:srgbClr val="1A3877"/>
              </a:buClr>
              <a:defRPr lang="nl-NL" sz="1600" dirty="0" smtClean="0">
                <a:solidFill>
                  <a:srgbClr val="1A3877"/>
                </a:solidFill>
              </a:defRPr>
            </a:lvl2pPr>
            <a:lvl3pPr>
              <a:buClr>
                <a:srgbClr val="1A3877"/>
              </a:buClr>
              <a:defRPr lang="nl-NL" sz="1600" dirty="0" smtClean="0">
                <a:solidFill>
                  <a:srgbClr val="1A3877"/>
                </a:solidFill>
              </a:defRPr>
            </a:lvl3pPr>
            <a:lvl4pPr marL="448662" indent="0">
              <a:buClr>
                <a:srgbClr val="1A3877"/>
              </a:buClr>
              <a:buNone/>
              <a:defRPr lang="nl-NL" sz="1600" dirty="0" smtClean="0">
                <a:solidFill>
                  <a:srgbClr val="1A3877"/>
                </a:solidFill>
                <a:latin typeface="Segoe UI Light" panose="020B0502040204020203" pitchFamily="34" charset="0"/>
                <a:cs typeface="Segoe UI Light" panose="020B0502040204020203" pitchFamily="34" charset="0"/>
              </a:defRPr>
            </a:lvl4pPr>
            <a:lvl5pPr>
              <a:defRPr sz="1600"/>
            </a:lvl5pPr>
          </a:lstStyle>
          <a:p>
            <a:pPr lvl="0"/>
            <a:r>
              <a:rPr lang="nl-NL" dirty="0" err="1"/>
              <a:t>Bullet</a:t>
            </a:r>
            <a:r>
              <a:rPr lang="nl-NL" dirty="0"/>
              <a:t> 1</a:t>
            </a:r>
          </a:p>
          <a:p>
            <a:pPr lvl="1"/>
            <a:r>
              <a:rPr lang="nl-NL" dirty="0" err="1"/>
              <a:t>Bullet</a:t>
            </a:r>
            <a:r>
              <a:rPr lang="nl-NL" dirty="0"/>
              <a:t> 2</a:t>
            </a:r>
          </a:p>
          <a:p>
            <a:pPr lvl="2"/>
            <a:r>
              <a:rPr lang="nl-NL" dirty="0" err="1"/>
              <a:t>Bullet</a:t>
            </a:r>
            <a:r>
              <a:rPr lang="nl-NL" dirty="0"/>
              <a:t> 3</a:t>
            </a:r>
          </a:p>
        </p:txBody>
      </p:sp>
      <p:sp>
        <p:nvSpPr>
          <p:cNvPr id="9" name="Rectangle 4">
            <a:extLst>
              <a:ext uri="{FF2B5EF4-FFF2-40B4-BE49-F238E27FC236}">
                <a16:creationId xmlns:a16="http://schemas.microsoft.com/office/drawing/2014/main" id="{1F207821-51AB-4052-AA99-D2994347A913}"/>
              </a:ext>
            </a:extLst>
          </p:cNvPr>
          <p:cNvSpPr>
            <a:spLocks noGrp="1" noChangeArrowheads="1"/>
          </p:cNvSpPr>
          <p:nvPr>
            <p:ph type="sldNum" sz="quarter" idx="4"/>
          </p:nvPr>
        </p:nvSpPr>
        <p:spPr bwMode="auto">
          <a:xfrm>
            <a:off x="8460432" y="4873850"/>
            <a:ext cx="277900" cy="154904"/>
          </a:xfrm>
          <a:prstGeom prst="rect">
            <a:avLst/>
          </a:prstGeom>
          <a:noFill/>
          <a:ln w="9525">
            <a:noFill/>
            <a:miter lim="800000"/>
            <a:headEnd/>
            <a:tailEnd/>
          </a:ln>
          <a:effectLst/>
        </p:spPr>
        <p:txBody>
          <a:bodyPr vert="horz" wrap="none" lIns="0" tIns="0" rIns="0" bIns="0" numCol="1" anchor="ctr" anchorCtr="0" compatLnSpc="1">
            <a:prstTxWarp prst="textNoShape">
              <a:avLst/>
            </a:prstTxWarp>
            <a:normAutofit/>
          </a:bodyPr>
          <a:lstStyle>
            <a:lvl1pPr defTabSz="704150">
              <a:buClr>
                <a:srgbClr val="1A3877"/>
              </a:buClr>
              <a:defRPr sz="800" b="1">
                <a:solidFill>
                  <a:schemeClr val="accent1"/>
                </a:solidFill>
                <a:latin typeface="+mj-lt"/>
              </a:defRPr>
            </a:lvl1pPr>
          </a:lstStyle>
          <a:p>
            <a:fld id="{C2643386-F308-498B-AA89-9AE2609CFDA1}" type="slidenum">
              <a:rPr lang="nl-NL" smtClean="0"/>
              <a:pPr/>
              <a:t>‹nr.›</a:t>
            </a:fld>
            <a:endParaRPr lang="nl-NL" dirty="0"/>
          </a:p>
        </p:txBody>
      </p:sp>
      <p:sp>
        <p:nvSpPr>
          <p:cNvPr id="15" name="Tijdelijke aanduiding voor afbeelding 5">
            <a:extLst>
              <a:ext uri="{FF2B5EF4-FFF2-40B4-BE49-F238E27FC236}">
                <a16:creationId xmlns:a16="http://schemas.microsoft.com/office/drawing/2014/main" id="{7BD694E7-3ED3-4FD5-83B4-668646DC99A4}"/>
              </a:ext>
            </a:extLst>
          </p:cNvPr>
          <p:cNvSpPr>
            <a:spLocks noGrp="1"/>
          </p:cNvSpPr>
          <p:nvPr>
            <p:ph type="pic" sz="quarter" idx="10" hasCustomPrompt="1"/>
          </p:nvPr>
        </p:nvSpPr>
        <p:spPr>
          <a:xfrm>
            <a:off x="0" y="147378"/>
            <a:ext cx="4500563" cy="4996121"/>
          </a:xfrm>
          <a:solidFill>
            <a:schemeClr val="bg1">
              <a:lumMod val="95000"/>
            </a:schemeClr>
          </a:solidFill>
        </p:spPr>
        <p:txBody>
          <a:bodyPr tIns="1980000"/>
          <a:lstStyle>
            <a:lvl1pPr marL="0" indent="0" algn="ctr">
              <a:buFontTx/>
              <a:buNone/>
              <a:defRPr>
                <a:solidFill>
                  <a:schemeClr val="bg1">
                    <a:lumMod val="65000"/>
                  </a:schemeClr>
                </a:solidFill>
              </a:defRPr>
            </a:lvl1pPr>
          </a:lstStyle>
          <a:p>
            <a:r>
              <a:rPr lang="nl-NL" dirty="0"/>
              <a:t>Voeg een afbeelding toe via het pictogram</a:t>
            </a:r>
          </a:p>
        </p:txBody>
      </p:sp>
      <p:pic>
        <p:nvPicPr>
          <p:cNvPr id="16" name="Afbeelding 9">
            <a:extLst>
              <a:ext uri="{FF2B5EF4-FFF2-40B4-BE49-F238E27FC236}">
                <a16:creationId xmlns:a16="http://schemas.microsoft.com/office/drawing/2014/main" id="{654DE3E5-FC2D-4815-A178-2AA7687BD11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2000" contrast="-87000"/>
                    </a14:imgEffect>
                  </a14:imgLayer>
                </a14:imgProps>
              </a:ext>
              <a:ext uri="{28A0092B-C50C-407E-A947-70E740481C1C}">
                <a14:useLocalDpi xmlns:a14="http://schemas.microsoft.com/office/drawing/2010/main" val="0"/>
              </a:ext>
            </a:extLst>
          </a:blip>
          <a:stretch>
            <a:fillRect/>
          </a:stretch>
        </p:blipFill>
        <p:spPr>
          <a:xfrm rot="5400000">
            <a:off x="6800222" y="-1507069"/>
            <a:ext cx="45719" cy="4641833"/>
          </a:xfrm>
          <a:prstGeom prst="rect">
            <a:avLst/>
          </a:prstGeom>
          <a:effectLst/>
        </p:spPr>
      </p:pic>
      <p:grpSp>
        <p:nvGrpSpPr>
          <p:cNvPr id="17" name="Groep 16">
            <a:extLst>
              <a:ext uri="{FF2B5EF4-FFF2-40B4-BE49-F238E27FC236}">
                <a16:creationId xmlns:a16="http://schemas.microsoft.com/office/drawing/2014/main" id="{0A113C34-B9EB-4238-96AC-AFE484CBB698}"/>
              </a:ext>
            </a:extLst>
          </p:cNvPr>
          <p:cNvGrpSpPr/>
          <p:nvPr/>
        </p:nvGrpSpPr>
        <p:grpSpPr>
          <a:xfrm>
            <a:off x="1" y="-1"/>
            <a:ext cx="9144000" cy="147379"/>
            <a:chOff x="0" y="-1"/>
            <a:chExt cx="13442950" cy="216695"/>
          </a:xfrm>
        </p:grpSpPr>
        <p:sp>
          <p:nvSpPr>
            <p:cNvPr id="18" name="Rechthoek 17">
              <a:extLst>
                <a:ext uri="{FF2B5EF4-FFF2-40B4-BE49-F238E27FC236}">
                  <a16:creationId xmlns:a16="http://schemas.microsoft.com/office/drawing/2014/main" id="{37A094B5-7BA4-4FFE-A0D5-406BB6F57AD7}"/>
                </a:ext>
              </a:extLst>
            </p:cNvPr>
            <p:cNvSpPr/>
            <p:nvPr userDrawn="1"/>
          </p:nvSpPr>
          <p:spPr bwMode="auto">
            <a:xfrm>
              <a:off x="0" y="-1"/>
              <a:ext cx="13442950" cy="130969"/>
            </a:xfrm>
            <a:prstGeom prst="rect">
              <a:avLst/>
            </a:prstGeom>
            <a:solidFill>
              <a:srgbClr val="1A3877"/>
            </a:solidFill>
            <a:ln w="9525" cap="flat" cmpd="sng" algn="ctr">
              <a:noFill/>
              <a:prstDash val="solid"/>
              <a:round/>
              <a:headEnd type="none" w="med" len="med"/>
              <a:tailEnd type="none" w="med" len="med"/>
            </a:ln>
            <a:effectLst/>
          </p:spPr>
          <p:txBody>
            <a:bodyPr vert="horz" wrap="square" lIns="75383" tIns="37692" rIns="75383" bIns="37692" numCol="1" rtlCol="0" anchor="t" anchorCtr="0" compatLnSpc="1">
              <a:prstTxWarp prst="textNoShape">
                <a:avLst/>
              </a:prstTxWarp>
            </a:bodyPr>
            <a:lstStyle/>
            <a:p>
              <a:pPr marL="0" marR="0" indent="0" algn="l" defTabSz="1035210" rtl="0" eaLnBrk="1" fontAlgn="base" latinLnBrk="0" hangingPunct="1">
                <a:lnSpc>
                  <a:spcPct val="100000"/>
                </a:lnSpc>
                <a:spcBef>
                  <a:spcPct val="0"/>
                </a:spcBef>
                <a:spcAft>
                  <a:spcPct val="0"/>
                </a:spcAft>
                <a:buClrTx/>
                <a:buSzTx/>
                <a:buFontTx/>
                <a:buNone/>
                <a:tabLst/>
              </a:pPr>
              <a:endParaRPr kumimoji="0" lang="nl-NL" sz="2100" b="0" i="0" u="none" strike="noStrike" cap="none" normalizeH="0" baseline="0" dirty="0">
                <a:ln>
                  <a:noFill/>
                </a:ln>
                <a:solidFill>
                  <a:schemeClr val="tx1"/>
                </a:solidFill>
                <a:effectLst/>
                <a:latin typeface="Segoe UI" panose="020B0502040204020203" pitchFamily="34" charset="0"/>
              </a:endParaRPr>
            </a:p>
          </p:txBody>
        </p:sp>
        <p:sp>
          <p:nvSpPr>
            <p:cNvPr id="19" name="Rechthoek 18">
              <a:extLst>
                <a:ext uri="{FF2B5EF4-FFF2-40B4-BE49-F238E27FC236}">
                  <a16:creationId xmlns:a16="http://schemas.microsoft.com/office/drawing/2014/main" id="{20F7F675-9A6A-461F-B4C1-2FFED8054D39}"/>
                </a:ext>
              </a:extLst>
            </p:cNvPr>
            <p:cNvSpPr/>
            <p:nvPr userDrawn="1"/>
          </p:nvSpPr>
          <p:spPr bwMode="auto">
            <a:xfrm>
              <a:off x="0" y="130969"/>
              <a:ext cx="13442950" cy="85725"/>
            </a:xfrm>
            <a:prstGeom prst="rect">
              <a:avLst/>
            </a:prstGeom>
            <a:solidFill>
              <a:srgbClr val="41B6E6"/>
            </a:solidFill>
            <a:ln w="9525" cap="flat" cmpd="sng" algn="ctr">
              <a:noFill/>
              <a:prstDash val="solid"/>
              <a:round/>
              <a:headEnd type="none" w="med" len="med"/>
              <a:tailEnd type="none" w="med" len="med"/>
            </a:ln>
            <a:effectLst/>
          </p:spPr>
          <p:txBody>
            <a:bodyPr vert="horz" wrap="square" lIns="75383" tIns="37692" rIns="75383" bIns="37692" numCol="1" rtlCol="0" anchor="t" anchorCtr="0" compatLnSpc="1">
              <a:prstTxWarp prst="textNoShape">
                <a:avLst/>
              </a:prstTxWarp>
            </a:bodyPr>
            <a:lstStyle/>
            <a:p>
              <a:pPr marL="0" marR="0" indent="0" algn="l" defTabSz="1035210" rtl="0" eaLnBrk="1" fontAlgn="base" latinLnBrk="0" hangingPunct="1">
                <a:lnSpc>
                  <a:spcPct val="100000"/>
                </a:lnSpc>
                <a:spcBef>
                  <a:spcPct val="0"/>
                </a:spcBef>
                <a:spcAft>
                  <a:spcPct val="0"/>
                </a:spcAft>
                <a:buClrTx/>
                <a:buSzTx/>
                <a:buFontTx/>
                <a:buNone/>
                <a:tabLst/>
              </a:pPr>
              <a:endParaRPr kumimoji="0" lang="nl-NL" sz="2100" b="0" i="0" u="none" strike="noStrike" cap="none" normalizeH="0" baseline="0" dirty="0">
                <a:ln>
                  <a:noFill/>
                </a:ln>
                <a:solidFill>
                  <a:schemeClr val="tx1"/>
                </a:solidFill>
                <a:effectLst/>
                <a:latin typeface="Segoe UI" panose="020B0502040204020203" pitchFamily="34" charset="0"/>
              </a:endParaRPr>
            </a:p>
          </p:txBody>
        </p:sp>
      </p:grpSp>
      <p:sp>
        <p:nvSpPr>
          <p:cNvPr id="20" name="Status">
            <a:extLst>
              <a:ext uri="{FF2B5EF4-FFF2-40B4-BE49-F238E27FC236}">
                <a16:creationId xmlns:a16="http://schemas.microsoft.com/office/drawing/2014/main" id="{CE183936-F1A7-48CB-AA8B-8D193B0DBC53}"/>
              </a:ext>
            </a:extLst>
          </p:cNvPr>
          <p:cNvSpPr txBox="1"/>
          <p:nvPr userDrawn="1"/>
        </p:nvSpPr>
        <p:spPr bwMode="auto">
          <a:xfrm>
            <a:off x="5251804" y="4854954"/>
            <a:ext cx="3168352" cy="195814"/>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spAutoFit/>
          </a:bodyPr>
          <a:lstStyle/>
          <a:p>
            <a:pPr algn="r"/>
            <a:r>
              <a:rPr lang="en-US" sz="800" b="1" kern="0">
                <a:solidFill>
                  <a:schemeClr val="tx1"/>
                </a:solidFill>
                <a:latin typeface="+mj-lt"/>
                <a:cs typeface="Arial" panose="020B0604020202020204" pitchFamily="34" charset="0"/>
              </a:rPr>
              <a:t>Openbaar</a:t>
            </a:r>
            <a:endParaRPr lang="nl-NL" sz="800" b="1" kern="0" dirty="0">
              <a:solidFill>
                <a:schemeClr val="tx1"/>
              </a:solidFill>
              <a:latin typeface="+mj-lt"/>
              <a:cs typeface="Arial" panose="020B0604020202020204" pitchFamily="34" charset="0"/>
            </a:endParaRPr>
          </a:p>
        </p:txBody>
      </p:sp>
    </p:spTree>
    <p:extLst>
      <p:ext uri="{BB962C8B-B14F-4D97-AF65-F5344CB8AC3E}">
        <p14:creationId xmlns:p14="http://schemas.microsoft.com/office/powerpoint/2010/main" val="404103667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ubtitel, 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408665" y="914400"/>
            <a:ext cx="8340048" cy="3817938"/>
          </a:xfrm>
          <a:prstGeom prst="rect">
            <a:avLst/>
          </a:prstGeom>
          <a:noFill/>
          <a:ln w="9525" algn="ctr">
            <a:noFill/>
            <a:miter lim="800000"/>
            <a:headEnd/>
            <a:tailEnd/>
          </a:ln>
          <a:effectLst/>
        </p:spPr>
        <p:txBody>
          <a:bodyPr vert="horz" wrap="square" lIns="36000" tIns="36000" rIns="36000" bIns="36000" numCol="1" anchor="t" anchorCtr="0" compatLnSpc="1">
            <a:prstTxWarp prst="textNoShape">
              <a:avLst/>
            </a:prstTxWarp>
            <a:noAutofit/>
          </a:bodyPr>
          <a:lstStyle>
            <a:lvl1pPr marL="153114" indent="-153114">
              <a:buClrTx/>
              <a:tabLst>
                <a:tab pos="0" algn="l"/>
              </a:tabLst>
              <a:defRPr lang="nl-NL" sz="1600" dirty="0" smtClean="0">
                <a:solidFill>
                  <a:srgbClr val="1A3877"/>
                </a:solidFill>
              </a:defRPr>
            </a:lvl1pPr>
            <a:lvl2pPr>
              <a:buClrTx/>
              <a:defRPr lang="nl-NL" sz="1600" dirty="0" smtClean="0">
                <a:solidFill>
                  <a:srgbClr val="1A3877"/>
                </a:solidFill>
              </a:defRPr>
            </a:lvl2pPr>
            <a:lvl3pPr>
              <a:buClrTx/>
              <a:defRPr lang="nl-NL" sz="1600" dirty="0" smtClean="0">
                <a:solidFill>
                  <a:srgbClr val="1A3877"/>
                </a:solidFill>
              </a:defRPr>
            </a:lvl3pPr>
          </a:lstStyle>
          <a:p>
            <a:pPr lvl="0"/>
            <a:r>
              <a:rPr lang="nl-NL" dirty="0" err="1"/>
              <a:t>Bullet</a:t>
            </a:r>
            <a:r>
              <a:rPr lang="nl-NL" dirty="0"/>
              <a:t> 1</a:t>
            </a:r>
          </a:p>
          <a:p>
            <a:pPr lvl="1"/>
            <a:r>
              <a:rPr lang="nl-NL" dirty="0" err="1"/>
              <a:t>Bullet</a:t>
            </a:r>
            <a:r>
              <a:rPr lang="nl-NL" dirty="0"/>
              <a:t> 2</a:t>
            </a:r>
          </a:p>
          <a:p>
            <a:pPr lvl="2"/>
            <a:r>
              <a:rPr lang="nl-NL" dirty="0" err="1"/>
              <a:t>Bullet</a:t>
            </a:r>
            <a:r>
              <a:rPr lang="nl-NL" dirty="0"/>
              <a:t> 3</a:t>
            </a:r>
          </a:p>
        </p:txBody>
      </p:sp>
      <p:sp>
        <p:nvSpPr>
          <p:cNvPr id="6" name="Rectangle 2"/>
          <p:cNvSpPr>
            <a:spLocks noGrp="1" noChangeArrowheads="1"/>
          </p:cNvSpPr>
          <p:nvPr>
            <p:ph type="subTitle" idx="12"/>
          </p:nvPr>
        </p:nvSpPr>
        <p:spPr>
          <a:xfrm>
            <a:off x="408665" y="275836"/>
            <a:ext cx="8340048" cy="195276"/>
          </a:xfrm>
          <a:prstGeom prst="rect">
            <a:avLst/>
          </a:prstGeom>
          <a:ln/>
        </p:spPr>
        <p:txBody>
          <a:bodyPr wrap="none" lIns="36000" tIns="36000" rIns="36000" bIns="36000" anchor="ctr" anchorCtr="0">
            <a:noAutofit/>
          </a:bodyPr>
          <a:lstStyle>
            <a:lvl1pPr marL="0" marR="0" indent="0" algn="l" defTabSz="704150" rtl="0" eaLnBrk="1" fontAlgn="base" latinLnBrk="0" hangingPunct="1">
              <a:lnSpc>
                <a:spcPct val="110000"/>
              </a:lnSpc>
              <a:spcBef>
                <a:spcPts val="0"/>
              </a:spcBef>
              <a:spcAft>
                <a:spcPts val="337"/>
              </a:spcAft>
              <a:buClrTx/>
              <a:buSzTx/>
              <a:buFont typeface="Arial" panose="020B0604020202020204" pitchFamily="34" charset="0"/>
              <a:buNone/>
              <a:tabLst/>
              <a:defRPr sz="1000" b="0" i="0">
                <a:solidFill>
                  <a:srgbClr val="1A3877"/>
                </a:solidFill>
              </a:defRPr>
            </a:lvl1pPr>
          </a:lstStyle>
          <a:p>
            <a:pPr marL="0" marR="0" lvl="0" indent="0" algn="l" defTabSz="704150" rtl="0" eaLnBrk="1" fontAlgn="base" latinLnBrk="0" hangingPunct="1">
              <a:lnSpc>
                <a:spcPct val="110000"/>
              </a:lnSpc>
              <a:spcBef>
                <a:spcPts val="0"/>
              </a:spcBef>
              <a:spcAft>
                <a:spcPts val="337"/>
              </a:spcAft>
              <a:buClrTx/>
              <a:buSzTx/>
              <a:buFont typeface="Arial" panose="020B0604020202020204" pitchFamily="34" charset="0"/>
              <a:buNone/>
              <a:tabLst/>
              <a:defRPr/>
            </a:pPr>
            <a:r>
              <a:rPr lang="nl-NL"/>
              <a:t>Klikken om de ondertitelstijl van het model te bewerken</a:t>
            </a:r>
            <a:endParaRPr lang="nl-NL" dirty="0"/>
          </a:p>
        </p:txBody>
      </p:sp>
      <p:sp>
        <p:nvSpPr>
          <p:cNvPr id="9" name="Titel 8"/>
          <p:cNvSpPr>
            <a:spLocks noGrp="1"/>
          </p:cNvSpPr>
          <p:nvPr>
            <p:ph type="title"/>
          </p:nvPr>
        </p:nvSpPr>
        <p:spPr>
          <a:xfrm>
            <a:off x="408665" y="479204"/>
            <a:ext cx="8340048" cy="308196"/>
          </a:xfrm>
          <a:prstGeom prst="rect">
            <a:avLst/>
          </a:prstGeom>
        </p:spPr>
        <p:txBody>
          <a:bodyPr wrap="square" lIns="36000" tIns="0" bIns="0" anchor="ctr">
            <a:noAutofit/>
          </a:bodyPr>
          <a:lstStyle>
            <a:lvl1pPr>
              <a:defRPr i="0" baseline="0">
                <a:solidFill>
                  <a:srgbClr val="1A3877"/>
                </a:solidFill>
              </a:defRPr>
            </a:lvl1pPr>
          </a:lstStyle>
          <a:p>
            <a:r>
              <a:rPr lang="nl-NL"/>
              <a:t>Klik om stijl te bewerken</a:t>
            </a:r>
            <a:endParaRPr lang="nl-NL" dirty="0"/>
          </a:p>
        </p:txBody>
      </p:sp>
      <p:sp>
        <p:nvSpPr>
          <p:cNvPr id="10" name="Rectangle 4">
            <a:extLst>
              <a:ext uri="{FF2B5EF4-FFF2-40B4-BE49-F238E27FC236}">
                <a16:creationId xmlns:a16="http://schemas.microsoft.com/office/drawing/2014/main" id="{676BB8B5-8247-49B1-9BF6-F088EA275025}"/>
              </a:ext>
            </a:extLst>
          </p:cNvPr>
          <p:cNvSpPr>
            <a:spLocks noGrp="1" noChangeArrowheads="1"/>
          </p:cNvSpPr>
          <p:nvPr>
            <p:ph type="sldNum" sz="quarter" idx="4"/>
          </p:nvPr>
        </p:nvSpPr>
        <p:spPr bwMode="auto">
          <a:xfrm>
            <a:off x="8460432" y="4873850"/>
            <a:ext cx="277900" cy="154904"/>
          </a:xfrm>
          <a:prstGeom prst="rect">
            <a:avLst/>
          </a:prstGeom>
          <a:noFill/>
          <a:ln w="9525">
            <a:noFill/>
            <a:miter lim="800000"/>
            <a:headEnd/>
            <a:tailEnd/>
          </a:ln>
          <a:effectLst/>
        </p:spPr>
        <p:txBody>
          <a:bodyPr vert="horz" wrap="none" lIns="0" tIns="0" rIns="0" bIns="0" numCol="1" anchor="ctr" anchorCtr="0" compatLnSpc="1">
            <a:prstTxWarp prst="textNoShape">
              <a:avLst/>
            </a:prstTxWarp>
            <a:normAutofit/>
          </a:bodyPr>
          <a:lstStyle>
            <a:lvl1pPr defTabSz="704150">
              <a:buClr>
                <a:srgbClr val="1A3877"/>
              </a:buClr>
              <a:defRPr sz="800" b="1">
                <a:solidFill>
                  <a:schemeClr val="accent1"/>
                </a:solidFill>
                <a:latin typeface="+mj-lt"/>
              </a:defRPr>
            </a:lvl1pPr>
          </a:lstStyle>
          <a:p>
            <a:fld id="{C2643386-F308-498B-AA89-9AE2609CFDA1}" type="slidenum">
              <a:rPr lang="nl-NL" smtClean="0"/>
              <a:pPr/>
              <a:t>‹nr.›</a:t>
            </a:fld>
            <a:endParaRPr lang="nl-NL" dirty="0"/>
          </a:p>
        </p:txBody>
      </p:sp>
    </p:spTree>
    <p:extLst>
      <p:ext uri="{BB962C8B-B14F-4D97-AF65-F5344CB8AC3E}">
        <p14:creationId xmlns:p14="http://schemas.microsoft.com/office/powerpoint/2010/main" val="1242743033"/>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1_Afbeelding en tekst">
    <p:spTree>
      <p:nvGrpSpPr>
        <p:cNvPr id="1" name=""/>
        <p:cNvGrpSpPr/>
        <p:nvPr/>
      </p:nvGrpSpPr>
      <p:grpSpPr>
        <a:xfrm>
          <a:off x="0" y="0"/>
          <a:ext cx="0" cy="0"/>
          <a:chOff x="0" y="0"/>
          <a:chExt cx="0" cy="0"/>
        </a:xfrm>
      </p:grpSpPr>
      <p:sp>
        <p:nvSpPr>
          <p:cNvPr id="12" name="Rectangle 2">
            <a:extLst>
              <a:ext uri="{FF2B5EF4-FFF2-40B4-BE49-F238E27FC236}">
                <a16:creationId xmlns:a16="http://schemas.microsoft.com/office/drawing/2014/main" id="{F6D8D358-25A7-4C52-9B28-437BBD99EDB8}"/>
              </a:ext>
            </a:extLst>
          </p:cNvPr>
          <p:cNvSpPr>
            <a:spLocks noGrp="1" noChangeArrowheads="1"/>
          </p:cNvSpPr>
          <p:nvPr>
            <p:ph type="subTitle" idx="12"/>
          </p:nvPr>
        </p:nvSpPr>
        <p:spPr>
          <a:xfrm>
            <a:off x="410840" y="275836"/>
            <a:ext cx="4089723" cy="195276"/>
          </a:xfrm>
          <a:prstGeom prst="rect">
            <a:avLst/>
          </a:prstGeom>
          <a:ln/>
        </p:spPr>
        <p:txBody>
          <a:bodyPr wrap="none" lIns="36000" tIns="36000" rIns="36000" bIns="36000" anchor="ctr" anchorCtr="0">
            <a:noAutofit/>
          </a:bodyPr>
          <a:lstStyle>
            <a:lvl1pPr marL="0" indent="0">
              <a:lnSpc>
                <a:spcPct val="110000"/>
              </a:lnSpc>
              <a:buNone/>
              <a:defRPr sz="1000" b="0" i="0">
                <a:solidFill>
                  <a:srgbClr val="1A3877"/>
                </a:solidFill>
              </a:defRPr>
            </a:lvl1pPr>
          </a:lstStyle>
          <a:p>
            <a:r>
              <a:rPr lang="nl-NL"/>
              <a:t>Klikken om de ondertitelstijl van het model te bewerken</a:t>
            </a:r>
            <a:endParaRPr lang="nl-NL" dirty="0"/>
          </a:p>
        </p:txBody>
      </p:sp>
      <p:sp>
        <p:nvSpPr>
          <p:cNvPr id="13" name="Titel 8">
            <a:extLst>
              <a:ext uri="{FF2B5EF4-FFF2-40B4-BE49-F238E27FC236}">
                <a16:creationId xmlns:a16="http://schemas.microsoft.com/office/drawing/2014/main" id="{43730D3F-E082-4BA1-954D-102E5D53A717}"/>
              </a:ext>
            </a:extLst>
          </p:cNvPr>
          <p:cNvSpPr>
            <a:spLocks noGrp="1"/>
          </p:cNvSpPr>
          <p:nvPr>
            <p:ph type="title"/>
          </p:nvPr>
        </p:nvSpPr>
        <p:spPr>
          <a:xfrm>
            <a:off x="410840" y="479204"/>
            <a:ext cx="4089723" cy="308196"/>
          </a:xfrm>
          <a:prstGeom prst="rect">
            <a:avLst/>
          </a:prstGeom>
        </p:spPr>
        <p:txBody>
          <a:bodyPr wrap="square" lIns="36000" tIns="0" bIns="0" anchor="ctr">
            <a:noAutofit/>
          </a:bodyPr>
          <a:lstStyle>
            <a:lvl1pPr>
              <a:defRPr i="0" baseline="0">
                <a:solidFill>
                  <a:srgbClr val="1A3877"/>
                </a:solidFill>
              </a:defRPr>
            </a:lvl1pPr>
          </a:lstStyle>
          <a:p>
            <a:r>
              <a:rPr lang="nl-NL"/>
              <a:t>Klik om stijl te bewerken</a:t>
            </a:r>
            <a:endParaRPr lang="nl-NL" dirty="0"/>
          </a:p>
        </p:txBody>
      </p:sp>
      <p:sp>
        <p:nvSpPr>
          <p:cNvPr id="14" name="Tijdelijke aanduiding voor inhoud 2">
            <a:extLst>
              <a:ext uri="{FF2B5EF4-FFF2-40B4-BE49-F238E27FC236}">
                <a16:creationId xmlns:a16="http://schemas.microsoft.com/office/drawing/2014/main" id="{C0F954E5-08B8-479E-A77F-1AE592ED4E8F}"/>
              </a:ext>
            </a:extLst>
          </p:cNvPr>
          <p:cNvSpPr>
            <a:spLocks noGrp="1"/>
          </p:cNvSpPr>
          <p:nvPr>
            <p:ph sz="half" idx="17" hasCustomPrompt="1"/>
          </p:nvPr>
        </p:nvSpPr>
        <p:spPr>
          <a:xfrm>
            <a:off x="414016" y="914400"/>
            <a:ext cx="4086547" cy="3817937"/>
          </a:xfrm>
          <a:prstGeom prst="rect">
            <a:avLst/>
          </a:prstGeom>
          <a:noFill/>
          <a:ln w="9525" algn="ctr">
            <a:noFill/>
            <a:miter lim="800000"/>
            <a:headEnd/>
            <a:tailEnd/>
          </a:ln>
          <a:effectLst/>
        </p:spPr>
        <p:txBody>
          <a:bodyPr vert="horz" wrap="square" lIns="36000" tIns="36000" rIns="36000" bIns="36000" numCol="1" anchor="t" anchorCtr="0" compatLnSpc="1">
            <a:prstTxWarp prst="textNoShape">
              <a:avLst/>
            </a:prstTxWarp>
            <a:noAutofit/>
          </a:bodyPr>
          <a:lstStyle>
            <a:lvl1pPr>
              <a:buClr>
                <a:srgbClr val="1A3877"/>
              </a:buClr>
              <a:defRPr lang="nl-NL" sz="1600" dirty="0" smtClean="0">
                <a:solidFill>
                  <a:srgbClr val="1A3877"/>
                </a:solidFill>
              </a:defRPr>
            </a:lvl1pPr>
            <a:lvl2pPr>
              <a:buClr>
                <a:srgbClr val="1A3877"/>
              </a:buClr>
              <a:defRPr lang="nl-NL" sz="1600" dirty="0" smtClean="0">
                <a:solidFill>
                  <a:srgbClr val="1A3877"/>
                </a:solidFill>
              </a:defRPr>
            </a:lvl2pPr>
            <a:lvl3pPr>
              <a:buClr>
                <a:srgbClr val="1A3877"/>
              </a:buClr>
              <a:defRPr lang="nl-NL" sz="1600" dirty="0" smtClean="0">
                <a:solidFill>
                  <a:srgbClr val="1A3877"/>
                </a:solidFill>
              </a:defRPr>
            </a:lvl3pPr>
            <a:lvl4pPr>
              <a:buClr>
                <a:srgbClr val="1A3877"/>
              </a:buClr>
              <a:defRPr lang="nl-NL" sz="1600" dirty="0" smtClean="0">
                <a:solidFill>
                  <a:srgbClr val="1A3877"/>
                </a:solidFill>
                <a:latin typeface="Segoe UI Light" panose="020B0502040204020203" pitchFamily="34" charset="0"/>
                <a:cs typeface="Segoe UI Light" panose="020B0502040204020203" pitchFamily="34" charset="0"/>
              </a:defRPr>
            </a:lvl4pPr>
            <a:lvl5pPr>
              <a:defRPr sz="1600"/>
            </a:lvl5pPr>
          </a:lstStyle>
          <a:p>
            <a:pPr lvl="0"/>
            <a:r>
              <a:rPr lang="nl-NL" dirty="0" err="1"/>
              <a:t>Bullet</a:t>
            </a:r>
            <a:r>
              <a:rPr lang="nl-NL" dirty="0"/>
              <a:t> 1</a:t>
            </a:r>
          </a:p>
          <a:p>
            <a:pPr lvl="1"/>
            <a:r>
              <a:rPr lang="nl-NL" dirty="0" err="1"/>
              <a:t>Bullet</a:t>
            </a:r>
            <a:r>
              <a:rPr lang="nl-NL" dirty="0"/>
              <a:t> 2</a:t>
            </a:r>
          </a:p>
          <a:p>
            <a:pPr lvl="2"/>
            <a:r>
              <a:rPr lang="nl-NL" dirty="0" err="1"/>
              <a:t>Bullet</a:t>
            </a:r>
            <a:r>
              <a:rPr lang="nl-NL" dirty="0"/>
              <a:t> 3</a:t>
            </a:r>
          </a:p>
        </p:txBody>
      </p:sp>
      <p:sp>
        <p:nvSpPr>
          <p:cNvPr id="8" name="Rectangle 3">
            <a:extLst>
              <a:ext uri="{FF2B5EF4-FFF2-40B4-BE49-F238E27FC236}">
                <a16:creationId xmlns:a16="http://schemas.microsoft.com/office/drawing/2014/main" id="{85931EB3-10A7-4E32-9F65-6A07FDCD1A8A}"/>
              </a:ext>
            </a:extLst>
          </p:cNvPr>
          <p:cNvSpPr>
            <a:spLocks noGrp="1" noChangeArrowheads="1"/>
          </p:cNvSpPr>
          <p:nvPr>
            <p:ph type="ftr" sz="quarter" idx="3"/>
          </p:nvPr>
        </p:nvSpPr>
        <p:spPr bwMode="auto">
          <a:xfrm>
            <a:off x="4643438" y="4873850"/>
            <a:ext cx="3739186" cy="154904"/>
          </a:xfrm>
          <a:prstGeom prst="rect">
            <a:avLst/>
          </a:prstGeom>
          <a:noFill/>
          <a:ln w="9525">
            <a:noFill/>
            <a:miter lim="800000"/>
            <a:headEnd/>
            <a:tailEnd/>
          </a:ln>
          <a:effectLst/>
        </p:spPr>
        <p:txBody>
          <a:bodyPr vert="horz" wrap="square" lIns="0" tIns="0" rIns="0" bIns="0" numCol="1" anchor="ctr" anchorCtr="0" compatLnSpc="1">
            <a:prstTxWarp prst="textNoShape">
              <a:avLst/>
            </a:prstTxWarp>
            <a:noAutofit/>
          </a:bodyPr>
          <a:lstStyle>
            <a:lvl1pPr algn="r" defTabSz="704150">
              <a:buClr>
                <a:srgbClr val="1A3877"/>
              </a:buClr>
              <a:defRPr sz="800" b="1">
                <a:solidFill>
                  <a:srgbClr val="1A3877"/>
                </a:solidFill>
                <a:latin typeface="+mj-lt"/>
              </a:defRPr>
            </a:lvl1pPr>
          </a:lstStyle>
          <a:p>
            <a:r>
              <a:rPr lang="nl-NL"/>
              <a:t>Vertrouwelijk</a:t>
            </a:r>
            <a:endParaRPr lang="nl-NL" dirty="0"/>
          </a:p>
        </p:txBody>
      </p:sp>
      <p:sp>
        <p:nvSpPr>
          <p:cNvPr id="9" name="Rectangle 4">
            <a:extLst>
              <a:ext uri="{FF2B5EF4-FFF2-40B4-BE49-F238E27FC236}">
                <a16:creationId xmlns:a16="http://schemas.microsoft.com/office/drawing/2014/main" id="{1F207821-51AB-4052-AA99-D2994347A913}"/>
              </a:ext>
            </a:extLst>
          </p:cNvPr>
          <p:cNvSpPr>
            <a:spLocks noGrp="1" noChangeArrowheads="1"/>
          </p:cNvSpPr>
          <p:nvPr>
            <p:ph type="sldNum" sz="quarter" idx="4"/>
          </p:nvPr>
        </p:nvSpPr>
        <p:spPr bwMode="auto">
          <a:xfrm>
            <a:off x="8460432" y="4873850"/>
            <a:ext cx="277900" cy="154904"/>
          </a:xfrm>
          <a:prstGeom prst="rect">
            <a:avLst/>
          </a:prstGeom>
          <a:noFill/>
          <a:ln w="9525">
            <a:noFill/>
            <a:miter lim="800000"/>
            <a:headEnd/>
            <a:tailEnd/>
          </a:ln>
          <a:effectLst/>
        </p:spPr>
        <p:txBody>
          <a:bodyPr vert="horz" wrap="none" lIns="0" tIns="0" rIns="0" bIns="0" numCol="1" anchor="ctr" anchorCtr="0" compatLnSpc="1">
            <a:prstTxWarp prst="textNoShape">
              <a:avLst/>
            </a:prstTxWarp>
            <a:normAutofit/>
          </a:bodyPr>
          <a:lstStyle>
            <a:lvl1pPr defTabSz="704150">
              <a:buClr>
                <a:srgbClr val="1A3877"/>
              </a:buClr>
              <a:defRPr sz="800" b="1">
                <a:solidFill>
                  <a:schemeClr val="accent1"/>
                </a:solidFill>
                <a:latin typeface="+mj-lt"/>
              </a:defRPr>
            </a:lvl1pPr>
          </a:lstStyle>
          <a:p>
            <a:fld id="{C2643386-F308-498B-AA89-9AE2609CFDA1}" type="slidenum">
              <a:rPr lang="nl-NL" smtClean="0"/>
              <a:pPr/>
              <a:t>‹nr.›</a:t>
            </a:fld>
            <a:endParaRPr lang="nl-NL" dirty="0"/>
          </a:p>
        </p:txBody>
      </p:sp>
      <p:sp>
        <p:nvSpPr>
          <p:cNvPr id="15" name="Tijdelijke aanduiding voor afbeelding 5">
            <a:extLst>
              <a:ext uri="{FF2B5EF4-FFF2-40B4-BE49-F238E27FC236}">
                <a16:creationId xmlns:a16="http://schemas.microsoft.com/office/drawing/2014/main" id="{7BD694E7-3ED3-4FD5-83B4-668646DC99A4}"/>
              </a:ext>
            </a:extLst>
          </p:cNvPr>
          <p:cNvSpPr>
            <a:spLocks noGrp="1"/>
          </p:cNvSpPr>
          <p:nvPr>
            <p:ph type="pic" sz="quarter" idx="10" hasCustomPrompt="1"/>
          </p:nvPr>
        </p:nvSpPr>
        <p:spPr>
          <a:xfrm>
            <a:off x="4643438" y="147378"/>
            <a:ext cx="4500563" cy="4996121"/>
          </a:xfrm>
          <a:solidFill>
            <a:schemeClr val="bg1">
              <a:lumMod val="95000"/>
            </a:schemeClr>
          </a:solidFill>
        </p:spPr>
        <p:txBody>
          <a:bodyPr tIns="1980000"/>
          <a:lstStyle>
            <a:lvl1pPr marL="0" indent="0" algn="ctr">
              <a:buFontTx/>
              <a:buNone/>
              <a:defRPr>
                <a:solidFill>
                  <a:schemeClr val="bg1">
                    <a:lumMod val="65000"/>
                  </a:schemeClr>
                </a:solidFill>
              </a:defRPr>
            </a:lvl1pPr>
          </a:lstStyle>
          <a:p>
            <a:r>
              <a:rPr lang="nl-NL" dirty="0"/>
              <a:t>Voeg een afbeelding toe via het pictogram</a:t>
            </a:r>
          </a:p>
        </p:txBody>
      </p:sp>
      <p:pic>
        <p:nvPicPr>
          <p:cNvPr id="10" name="Afbeelding 9">
            <a:extLst>
              <a:ext uri="{FF2B5EF4-FFF2-40B4-BE49-F238E27FC236}">
                <a16:creationId xmlns:a16="http://schemas.microsoft.com/office/drawing/2014/main" id="{0E487219-4982-4814-AA0E-538CFDD5187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2000" contrast="-87000"/>
                    </a14:imgEffect>
                  </a14:imgLayer>
                </a14:imgProps>
              </a:ext>
              <a:ext uri="{28A0092B-C50C-407E-A947-70E740481C1C}">
                <a14:useLocalDpi xmlns:a14="http://schemas.microsoft.com/office/drawing/2010/main" val="0"/>
              </a:ext>
            </a:extLst>
          </a:blip>
          <a:stretch>
            <a:fillRect/>
          </a:stretch>
        </p:blipFill>
        <p:spPr>
          <a:xfrm rot="5400000">
            <a:off x="2299662" y="-1507069"/>
            <a:ext cx="45719" cy="4641833"/>
          </a:xfrm>
          <a:prstGeom prst="rect">
            <a:avLst/>
          </a:prstGeom>
          <a:effectLst/>
        </p:spPr>
      </p:pic>
      <p:grpSp>
        <p:nvGrpSpPr>
          <p:cNvPr id="11" name="Groep 10">
            <a:extLst>
              <a:ext uri="{FF2B5EF4-FFF2-40B4-BE49-F238E27FC236}">
                <a16:creationId xmlns:a16="http://schemas.microsoft.com/office/drawing/2014/main" id="{666232EB-82A9-4B04-B881-66CB58BAF06E}"/>
              </a:ext>
            </a:extLst>
          </p:cNvPr>
          <p:cNvGrpSpPr/>
          <p:nvPr/>
        </p:nvGrpSpPr>
        <p:grpSpPr>
          <a:xfrm>
            <a:off x="3" y="-1"/>
            <a:ext cx="9143997" cy="147379"/>
            <a:chOff x="0" y="-1"/>
            <a:chExt cx="13442950" cy="216695"/>
          </a:xfrm>
        </p:grpSpPr>
        <p:sp>
          <p:nvSpPr>
            <p:cNvPr id="16" name="Rechthoek 15">
              <a:extLst>
                <a:ext uri="{FF2B5EF4-FFF2-40B4-BE49-F238E27FC236}">
                  <a16:creationId xmlns:a16="http://schemas.microsoft.com/office/drawing/2014/main" id="{3A1C302D-40D9-410A-8466-764D464E6034}"/>
                </a:ext>
              </a:extLst>
            </p:cNvPr>
            <p:cNvSpPr/>
            <p:nvPr userDrawn="1"/>
          </p:nvSpPr>
          <p:spPr bwMode="auto">
            <a:xfrm>
              <a:off x="0" y="-1"/>
              <a:ext cx="13442950" cy="130969"/>
            </a:xfrm>
            <a:prstGeom prst="rect">
              <a:avLst/>
            </a:prstGeom>
            <a:solidFill>
              <a:srgbClr val="1A3877"/>
            </a:solidFill>
            <a:ln w="9525" cap="flat" cmpd="sng" algn="ctr">
              <a:noFill/>
              <a:prstDash val="solid"/>
              <a:round/>
              <a:headEnd type="none" w="med" len="med"/>
              <a:tailEnd type="none" w="med" len="med"/>
            </a:ln>
            <a:effectLst/>
          </p:spPr>
          <p:txBody>
            <a:bodyPr vert="horz" wrap="square" lIns="75383" tIns="37692" rIns="75383" bIns="37692" numCol="1" rtlCol="0" anchor="t" anchorCtr="0" compatLnSpc="1">
              <a:prstTxWarp prst="textNoShape">
                <a:avLst/>
              </a:prstTxWarp>
            </a:bodyPr>
            <a:lstStyle/>
            <a:p>
              <a:pPr marL="0" marR="0" indent="0" algn="l" defTabSz="1035210" rtl="0" eaLnBrk="1" fontAlgn="base" latinLnBrk="0" hangingPunct="1">
                <a:lnSpc>
                  <a:spcPct val="100000"/>
                </a:lnSpc>
                <a:spcBef>
                  <a:spcPct val="0"/>
                </a:spcBef>
                <a:spcAft>
                  <a:spcPct val="0"/>
                </a:spcAft>
                <a:buClrTx/>
                <a:buSzTx/>
                <a:buFontTx/>
                <a:buNone/>
                <a:tabLst/>
              </a:pPr>
              <a:endParaRPr kumimoji="0" lang="nl-NL" sz="2100" b="0" i="0" u="none" strike="noStrike" cap="none" normalizeH="0" baseline="0" dirty="0">
                <a:ln>
                  <a:noFill/>
                </a:ln>
                <a:solidFill>
                  <a:schemeClr val="tx1"/>
                </a:solidFill>
                <a:effectLst/>
                <a:latin typeface="Segoe UI" panose="020B0502040204020203" pitchFamily="34" charset="0"/>
              </a:endParaRPr>
            </a:p>
          </p:txBody>
        </p:sp>
        <p:sp>
          <p:nvSpPr>
            <p:cNvPr id="17" name="Rechthoek 16">
              <a:extLst>
                <a:ext uri="{FF2B5EF4-FFF2-40B4-BE49-F238E27FC236}">
                  <a16:creationId xmlns:a16="http://schemas.microsoft.com/office/drawing/2014/main" id="{6B61C88F-9FF6-4B90-86E2-9D454E805787}"/>
                </a:ext>
              </a:extLst>
            </p:cNvPr>
            <p:cNvSpPr/>
            <p:nvPr userDrawn="1"/>
          </p:nvSpPr>
          <p:spPr bwMode="auto">
            <a:xfrm>
              <a:off x="0" y="130969"/>
              <a:ext cx="13442950" cy="85725"/>
            </a:xfrm>
            <a:prstGeom prst="rect">
              <a:avLst/>
            </a:prstGeom>
            <a:solidFill>
              <a:srgbClr val="41B6E6"/>
            </a:solidFill>
            <a:ln w="9525" cap="flat" cmpd="sng" algn="ctr">
              <a:noFill/>
              <a:prstDash val="solid"/>
              <a:round/>
              <a:headEnd type="none" w="med" len="med"/>
              <a:tailEnd type="none" w="med" len="med"/>
            </a:ln>
            <a:effectLst/>
          </p:spPr>
          <p:txBody>
            <a:bodyPr vert="horz" wrap="square" lIns="75383" tIns="37692" rIns="75383" bIns="37692" numCol="1" rtlCol="0" anchor="t" anchorCtr="0" compatLnSpc="1">
              <a:prstTxWarp prst="textNoShape">
                <a:avLst/>
              </a:prstTxWarp>
            </a:bodyPr>
            <a:lstStyle/>
            <a:p>
              <a:pPr marL="0" marR="0" indent="0" algn="l" defTabSz="1035210" rtl="0" eaLnBrk="1" fontAlgn="base" latinLnBrk="0" hangingPunct="1">
                <a:lnSpc>
                  <a:spcPct val="100000"/>
                </a:lnSpc>
                <a:spcBef>
                  <a:spcPct val="0"/>
                </a:spcBef>
                <a:spcAft>
                  <a:spcPct val="0"/>
                </a:spcAft>
                <a:buClrTx/>
                <a:buSzTx/>
                <a:buFontTx/>
                <a:buNone/>
                <a:tabLst/>
              </a:pPr>
              <a:endParaRPr kumimoji="0" lang="nl-NL" sz="2100" b="0" i="0" u="none" strike="noStrike" cap="none" normalizeH="0" baseline="0" dirty="0">
                <a:ln>
                  <a:noFill/>
                </a:ln>
                <a:solidFill>
                  <a:schemeClr val="tx1"/>
                </a:solidFill>
                <a:effectLst/>
                <a:latin typeface="Segoe UI" panose="020B0502040204020203" pitchFamily="34" charset="0"/>
              </a:endParaRPr>
            </a:p>
          </p:txBody>
        </p:sp>
      </p:grpSp>
      <p:sp>
        <p:nvSpPr>
          <p:cNvPr id="18" name="Status">
            <a:extLst>
              <a:ext uri="{FF2B5EF4-FFF2-40B4-BE49-F238E27FC236}">
                <a16:creationId xmlns:a16="http://schemas.microsoft.com/office/drawing/2014/main" id="{7F7C2D04-5C38-4AC8-98D0-EFFDC57A0ABA}"/>
              </a:ext>
            </a:extLst>
          </p:cNvPr>
          <p:cNvSpPr txBox="1"/>
          <p:nvPr userDrawn="1"/>
        </p:nvSpPr>
        <p:spPr bwMode="auto">
          <a:xfrm>
            <a:off x="1320670" y="4854954"/>
            <a:ext cx="3168352" cy="195814"/>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spAutoFit/>
          </a:bodyPr>
          <a:lstStyle/>
          <a:p>
            <a:pPr algn="r"/>
            <a:r>
              <a:rPr lang="en-US" sz="800" b="1" kern="0">
                <a:solidFill>
                  <a:schemeClr val="tx1"/>
                </a:solidFill>
                <a:latin typeface="+mj-lt"/>
                <a:cs typeface="Arial" panose="020B0604020202020204" pitchFamily="34" charset="0"/>
              </a:rPr>
              <a:t>Openbaar</a:t>
            </a:r>
            <a:endParaRPr lang="nl-NL" sz="800" b="1" kern="0" dirty="0">
              <a:solidFill>
                <a:schemeClr val="tx1"/>
              </a:solidFill>
              <a:latin typeface="+mj-lt"/>
              <a:cs typeface="Arial" panose="020B0604020202020204" pitchFamily="34" charset="0"/>
            </a:endParaRPr>
          </a:p>
        </p:txBody>
      </p:sp>
    </p:spTree>
    <p:extLst>
      <p:ext uri="{BB962C8B-B14F-4D97-AF65-F5344CB8AC3E}">
        <p14:creationId xmlns:p14="http://schemas.microsoft.com/office/powerpoint/2010/main" val="3078358119"/>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6_Subtitel en titel op lege dia">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0BBDE421-3AE4-416F-B5A8-10C5AD29B36B}"/>
              </a:ext>
            </a:extLst>
          </p:cNvPr>
          <p:cNvSpPr/>
          <p:nvPr/>
        </p:nvSpPr>
        <p:spPr bwMode="auto">
          <a:xfrm>
            <a:off x="0" y="136"/>
            <a:ext cx="4572000" cy="5143230"/>
          </a:xfrm>
          <a:prstGeom prst="rect">
            <a:avLst/>
          </a:prstGeom>
          <a:solidFill>
            <a:schemeClr val="tx1"/>
          </a:solidFill>
          <a:ln w="19050" cap="flat" cmpd="sng" algn="ctr">
            <a:noFill/>
            <a:prstDash val="solid"/>
            <a:round/>
            <a:headEnd type="none" w="med" len="med"/>
            <a:tailEnd type="none" w="med" len="med"/>
          </a:ln>
          <a:effectLst/>
        </p:spPr>
        <p:txBody>
          <a:bodyPr rot="0" spcFirstLastPara="0" vertOverflow="overflow" horzOverflow="overflow" vert="horz" wrap="square" lIns="24487" tIns="24487" rIns="24487" bIns="24487" numCol="1" spcCol="0" rtlCol="0" fromWordArt="0" anchor="ctr" anchorCtr="0" forceAA="0" compatLnSpc="1">
            <a:prstTxWarp prst="textNoShape">
              <a:avLst/>
            </a:prstTxWarp>
            <a:noAutofit/>
          </a:bodyPr>
          <a:lstStyle/>
          <a:p>
            <a:pPr algn="ctr" defTabSz="854136">
              <a:spcAft>
                <a:spcPts val="408"/>
              </a:spcAft>
              <a:buClr>
                <a:schemeClr val="tx2"/>
              </a:buClr>
            </a:pPr>
            <a:endParaRPr lang="nl-NL" sz="1088" dirty="0">
              <a:solidFill>
                <a:schemeClr val="bg1"/>
              </a:solidFill>
              <a:latin typeface="Segoe UI" panose="020B0502040204020203" pitchFamily="34" charset="0"/>
              <a:cs typeface="Segoe UI" panose="020B0502040204020203" pitchFamily="34" charset="0"/>
            </a:endParaRPr>
          </a:p>
        </p:txBody>
      </p:sp>
      <p:pic>
        <p:nvPicPr>
          <p:cNvPr id="3" name="Afbeelding 2">
            <a:extLst>
              <a:ext uri="{FF2B5EF4-FFF2-40B4-BE49-F238E27FC236}">
                <a16:creationId xmlns:a16="http://schemas.microsoft.com/office/drawing/2014/main" id="{260B240C-8911-47DD-A638-F878F75F41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0608" y="2382910"/>
            <a:ext cx="2530785" cy="377681"/>
          </a:xfrm>
          <a:prstGeom prst="rect">
            <a:avLst/>
          </a:prstGeom>
        </p:spPr>
      </p:pic>
      <p:sp>
        <p:nvSpPr>
          <p:cNvPr id="6" name="Tijdelijke aanduiding voor tekst 5">
            <a:extLst>
              <a:ext uri="{FF2B5EF4-FFF2-40B4-BE49-F238E27FC236}">
                <a16:creationId xmlns:a16="http://schemas.microsoft.com/office/drawing/2014/main" id="{E7FD3DCF-D445-4898-803E-EB583B8D3410}"/>
              </a:ext>
            </a:extLst>
          </p:cNvPr>
          <p:cNvSpPr>
            <a:spLocks noGrp="1"/>
          </p:cNvSpPr>
          <p:nvPr>
            <p:ph type="body" sz="quarter" idx="10" hasCustomPrompt="1"/>
          </p:nvPr>
        </p:nvSpPr>
        <p:spPr>
          <a:xfrm>
            <a:off x="4787900" y="339725"/>
            <a:ext cx="4032250" cy="4464050"/>
          </a:xfrm>
        </p:spPr>
        <p:txBody>
          <a:bodyPr anchor="ctr"/>
          <a:lstStyle>
            <a:lvl1pPr marL="0" indent="0" algn="ctr">
              <a:buNone/>
              <a:defRPr sz="3200"/>
            </a:lvl1pPr>
          </a:lstStyle>
          <a:p>
            <a:pPr lvl="0"/>
            <a:r>
              <a:rPr lang="nl-NL" dirty="0"/>
              <a:t>Hier kun je een quote plaatsen of korte zin</a:t>
            </a:r>
          </a:p>
        </p:txBody>
      </p:sp>
      <p:sp>
        <p:nvSpPr>
          <p:cNvPr id="7" name="Tijdelijke aanduiding voor dianummer 5">
            <a:extLst>
              <a:ext uri="{FF2B5EF4-FFF2-40B4-BE49-F238E27FC236}">
                <a16:creationId xmlns:a16="http://schemas.microsoft.com/office/drawing/2014/main" id="{1A894577-55DF-40E8-B42E-D9D1ED70E87A}"/>
              </a:ext>
            </a:extLst>
          </p:cNvPr>
          <p:cNvSpPr>
            <a:spLocks noGrp="1"/>
          </p:cNvSpPr>
          <p:nvPr>
            <p:ph type="sldNum" sz="quarter" idx="12"/>
          </p:nvPr>
        </p:nvSpPr>
        <p:spPr>
          <a:xfrm>
            <a:off x="8465650" y="4873850"/>
            <a:ext cx="272682" cy="154904"/>
          </a:xfrm>
        </p:spPr>
        <p:txBody>
          <a:bodyPr/>
          <a:lstStyle>
            <a:lvl1pPr>
              <a:defRPr>
                <a:solidFill>
                  <a:schemeClr val="accent1"/>
                </a:solidFill>
              </a:defRPr>
            </a:lvl1pPr>
          </a:lstStyle>
          <a:p>
            <a:fld id="{24DBD99B-1A84-4AA6-804A-506E689C58E5}" type="slidenum">
              <a:rPr lang="nl-NL" smtClean="0"/>
              <a:pPr/>
              <a:t>‹nr.›</a:t>
            </a:fld>
            <a:endParaRPr lang="nl-NL"/>
          </a:p>
        </p:txBody>
      </p:sp>
      <p:sp>
        <p:nvSpPr>
          <p:cNvPr id="8" name="Status">
            <a:extLst>
              <a:ext uri="{FF2B5EF4-FFF2-40B4-BE49-F238E27FC236}">
                <a16:creationId xmlns:a16="http://schemas.microsoft.com/office/drawing/2014/main" id="{37691120-8061-422D-B26F-0191D1165AC9}"/>
              </a:ext>
            </a:extLst>
          </p:cNvPr>
          <p:cNvSpPr txBox="1"/>
          <p:nvPr userDrawn="1"/>
        </p:nvSpPr>
        <p:spPr bwMode="auto">
          <a:xfrm>
            <a:off x="5251804" y="4854954"/>
            <a:ext cx="3168352" cy="195814"/>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spAutoFit/>
          </a:bodyPr>
          <a:lstStyle/>
          <a:p>
            <a:pPr algn="r"/>
            <a:r>
              <a:rPr lang="en-US" sz="800" b="1" kern="0">
                <a:solidFill>
                  <a:schemeClr val="tx1"/>
                </a:solidFill>
                <a:latin typeface="+mj-lt"/>
                <a:cs typeface="Arial" panose="020B0604020202020204" pitchFamily="34" charset="0"/>
              </a:rPr>
              <a:t>Openbaar</a:t>
            </a:r>
            <a:endParaRPr lang="nl-NL" sz="800" b="1" kern="0" dirty="0">
              <a:solidFill>
                <a:schemeClr val="tx1"/>
              </a:solidFill>
              <a:latin typeface="+mj-lt"/>
              <a:cs typeface="Arial" panose="020B0604020202020204" pitchFamily="34" charset="0"/>
            </a:endParaRPr>
          </a:p>
        </p:txBody>
      </p:sp>
    </p:spTree>
    <p:extLst>
      <p:ext uri="{BB962C8B-B14F-4D97-AF65-F5344CB8AC3E}">
        <p14:creationId xmlns:p14="http://schemas.microsoft.com/office/powerpoint/2010/main" val="39976589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9_Subtitel en titel op lege dia">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0BBDE421-3AE4-416F-B5A8-10C5AD29B36B}"/>
              </a:ext>
            </a:extLst>
          </p:cNvPr>
          <p:cNvSpPr/>
          <p:nvPr/>
        </p:nvSpPr>
        <p:spPr bwMode="auto">
          <a:xfrm>
            <a:off x="4572000" y="136"/>
            <a:ext cx="4572000" cy="5143230"/>
          </a:xfrm>
          <a:prstGeom prst="rect">
            <a:avLst/>
          </a:prstGeom>
          <a:solidFill>
            <a:schemeClr val="tx1"/>
          </a:solidFill>
          <a:ln w="19050" cap="flat" cmpd="sng" algn="ctr">
            <a:noFill/>
            <a:prstDash val="solid"/>
            <a:round/>
            <a:headEnd type="none" w="med" len="med"/>
            <a:tailEnd type="none" w="med" len="med"/>
          </a:ln>
          <a:effectLst/>
        </p:spPr>
        <p:txBody>
          <a:bodyPr rot="0" spcFirstLastPara="0" vertOverflow="overflow" horzOverflow="overflow" vert="horz" wrap="square" lIns="24487" tIns="24487" rIns="24487" bIns="24487" numCol="1" spcCol="0" rtlCol="0" fromWordArt="0" anchor="ctr" anchorCtr="0" forceAA="0" compatLnSpc="1">
            <a:prstTxWarp prst="textNoShape">
              <a:avLst/>
            </a:prstTxWarp>
            <a:noAutofit/>
          </a:bodyPr>
          <a:lstStyle/>
          <a:p>
            <a:pPr algn="ctr" defTabSz="854136">
              <a:spcAft>
                <a:spcPts val="408"/>
              </a:spcAft>
              <a:buClr>
                <a:schemeClr val="tx2"/>
              </a:buClr>
            </a:pPr>
            <a:endParaRPr lang="nl-NL" sz="1088" dirty="0">
              <a:solidFill>
                <a:schemeClr val="bg1"/>
              </a:solidFill>
              <a:latin typeface="Segoe UI" panose="020B0502040204020203" pitchFamily="34" charset="0"/>
              <a:cs typeface="Segoe UI" panose="020B0502040204020203" pitchFamily="34" charset="0"/>
            </a:endParaRPr>
          </a:p>
        </p:txBody>
      </p:sp>
      <p:pic>
        <p:nvPicPr>
          <p:cNvPr id="3" name="Afbeelding 2">
            <a:extLst>
              <a:ext uri="{FF2B5EF4-FFF2-40B4-BE49-F238E27FC236}">
                <a16:creationId xmlns:a16="http://schemas.microsoft.com/office/drawing/2014/main" id="{260B240C-8911-47DD-A638-F878F75F41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92608" y="2382910"/>
            <a:ext cx="2530785" cy="377681"/>
          </a:xfrm>
          <a:prstGeom prst="rect">
            <a:avLst/>
          </a:prstGeom>
        </p:spPr>
      </p:pic>
      <p:sp>
        <p:nvSpPr>
          <p:cNvPr id="6" name="Tijdelijke aanduiding voor tekst 5">
            <a:extLst>
              <a:ext uri="{FF2B5EF4-FFF2-40B4-BE49-F238E27FC236}">
                <a16:creationId xmlns:a16="http://schemas.microsoft.com/office/drawing/2014/main" id="{E7FD3DCF-D445-4898-803E-EB583B8D3410}"/>
              </a:ext>
            </a:extLst>
          </p:cNvPr>
          <p:cNvSpPr>
            <a:spLocks noGrp="1"/>
          </p:cNvSpPr>
          <p:nvPr>
            <p:ph type="body" sz="quarter" idx="10" hasCustomPrompt="1"/>
          </p:nvPr>
        </p:nvSpPr>
        <p:spPr>
          <a:xfrm>
            <a:off x="215900" y="339725"/>
            <a:ext cx="4032250" cy="4464050"/>
          </a:xfrm>
        </p:spPr>
        <p:txBody>
          <a:bodyPr anchor="ctr"/>
          <a:lstStyle>
            <a:lvl1pPr marL="0" indent="0" algn="ctr">
              <a:buNone/>
              <a:defRPr sz="3200"/>
            </a:lvl1pPr>
          </a:lstStyle>
          <a:p>
            <a:pPr lvl="0"/>
            <a:r>
              <a:rPr lang="nl-NL" dirty="0"/>
              <a:t>Hier kun je een quote plaatsen of een korte zin</a:t>
            </a:r>
          </a:p>
        </p:txBody>
      </p:sp>
      <p:sp>
        <p:nvSpPr>
          <p:cNvPr id="7" name="Tijdelijke aanduiding voor dianummer 5">
            <a:extLst>
              <a:ext uri="{FF2B5EF4-FFF2-40B4-BE49-F238E27FC236}">
                <a16:creationId xmlns:a16="http://schemas.microsoft.com/office/drawing/2014/main" id="{2CFEFE07-84D1-478A-B329-612D29AA6AAF}"/>
              </a:ext>
            </a:extLst>
          </p:cNvPr>
          <p:cNvSpPr>
            <a:spLocks noGrp="1"/>
          </p:cNvSpPr>
          <p:nvPr>
            <p:ph type="sldNum" sz="quarter" idx="12"/>
          </p:nvPr>
        </p:nvSpPr>
        <p:spPr>
          <a:xfrm>
            <a:off x="8460432" y="4873850"/>
            <a:ext cx="277900" cy="154904"/>
          </a:xfrm>
        </p:spPr>
        <p:txBody>
          <a:bodyPr/>
          <a:lstStyle>
            <a:lvl1pPr>
              <a:defRPr>
                <a:solidFill>
                  <a:schemeClr val="bg1"/>
                </a:solidFill>
              </a:defRPr>
            </a:lvl1pPr>
          </a:lstStyle>
          <a:p>
            <a:fld id="{24DBD99B-1A84-4AA6-804A-506E689C58E5}" type="slidenum">
              <a:rPr lang="nl-NL" smtClean="0"/>
              <a:pPr/>
              <a:t>‹nr.›</a:t>
            </a:fld>
            <a:endParaRPr lang="nl-NL"/>
          </a:p>
        </p:txBody>
      </p:sp>
      <p:sp>
        <p:nvSpPr>
          <p:cNvPr id="8" name="Status">
            <a:extLst>
              <a:ext uri="{FF2B5EF4-FFF2-40B4-BE49-F238E27FC236}">
                <a16:creationId xmlns:a16="http://schemas.microsoft.com/office/drawing/2014/main" id="{9C3955DE-B4A2-4DCD-A040-AC3DFB2ADE67}"/>
              </a:ext>
            </a:extLst>
          </p:cNvPr>
          <p:cNvSpPr txBox="1"/>
          <p:nvPr userDrawn="1"/>
        </p:nvSpPr>
        <p:spPr bwMode="auto">
          <a:xfrm>
            <a:off x="5251804" y="4854954"/>
            <a:ext cx="3168352" cy="195814"/>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spAutoFit/>
          </a:bodyPr>
          <a:lstStyle/>
          <a:p>
            <a:pPr algn="r"/>
            <a:r>
              <a:rPr lang="en-US" sz="800" b="1" kern="0">
                <a:solidFill>
                  <a:schemeClr val="bg1"/>
                </a:solidFill>
                <a:latin typeface="+mj-lt"/>
                <a:cs typeface="Arial" panose="020B0604020202020204" pitchFamily="34" charset="0"/>
              </a:rPr>
              <a:t>Openbaar</a:t>
            </a:r>
            <a:endParaRPr lang="nl-NL" sz="800" b="1" kern="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35997346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7_Subtitel en titel op lege dia">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0BBDE421-3AE4-416F-B5A8-10C5AD29B36B}"/>
              </a:ext>
            </a:extLst>
          </p:cNvPr>
          <p:cNvSpPr/>
          <p:nvPr/>
        </p:nvSpPr>
        <p:spPr bwMode="auto">
          <a:xfrm>
            <a:off x="0" y="136"/>
            <a:ext cx="4572000" cy="5143230"/>
          </a:xfrm>
          <a:prstGeom prst="rect">
            <a:avLst/>
          </a:prstGeom>
          <a:solidFill>
            <a:schemeClr val="tx1"/>
          </a:solidFill>
          <a:ln w="19050" cap="flat" cmpd="sng" algn="ctr">
            <a:noFill/>
            <a:prstDash val="solid"/>
            <a:round/>
            <a:headEnd type="none" w="med" len="med"/>
            <a:tailEnd type="none" w="med" len="med"/>
          </a:ln>
          <a:effectLst/>
        </p:spPr>
        <p:txBody>
          <a:bodyPr rot="0" spcFirstLastPara="0" vertOverflow="overflow" horzOverflow="overflow" vert="horz" wrap="square" lIns="24487" tIns="24487" rIns="24487" bIns="24487" numCol="1" spcCol="0" rtlCol="0" fromWordArt="0" anchor="ctr" anchorCtr="0" forceAA="0" compatLnSpc="1">
            <a:prstTxWarp prst="textNoShape">
              <a:avLst/>
            </a:prstTxWarp>
            <a:noAutofit/>
          </a:bodyPr>
          <a:lstStyle/>
          <a:p>
            <a:pPr algn="ctr" defTabSz="854136">
              <a:spcAft>
                <a:spcPts val="408"/>
              </a:spcAft>
              <a:buClr>
                <a:schemeClr val="tx2"/>
              </a:buClr>
            </a:pPr>
            <a:endParaRPr lang="nl-NL" sz="1088" dirty="0">
              <a:solidFill>
                <a:schemeClr val="bg1"/>
              </a:solidFill>
              <a:latin typeface="Segoe UI" panose="020B0502040204020203" pitchFamily="34" charset="0"/>
              <a:cs typeface="Segoe UI" panose="020B0502040204020203" pitchFamily="34" charset="0"/>
            </a:endParaRPr>
          </a:p>
        </p:txBody>
      </p:sp>
      <p:pic>
        <p:nvPicPr>
          <p:cNvPr id="3" name="Afbeelding 2">
            <a:extLst>
              <a:ext uri="{FF2B5EF4-FFF2-40B4-BE49-F238E27FC236}">
                <a16:creationId xmlns:a16="http://schemas.microsoft.com/office/drawing/2014/main" id="{260B240C-8911-47DD-A638-F878F75F41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0608" y="2382910"/>
            <a:ext cx="2530785" cy="377681"/>
          </a:xfrm>
          <a:prstGeom prst="rect">
            <a:avLst/>
          </a:prstGeom>
        </p:spPr>
      </p:pic>
      <p:sp>
        <p:nvSpPr>
          <p:cNvPr id="6" name="Tijdelijke aanduiding voor afbeelding 5">
            <a:extLst>
              <a:ext uri="{FF2B5EF4-FFF2-40B4-BE49-F238E27FC236}">
                <a16:creationId xmlns:a16="http://schemas.microsoft.com/office/drawing/2014/main" id="{714D887F-FEEF-4E42-AF17-44A3330AC975}"/>
              </a:ext>
            </a:extLst>
          </p:cNvPr>
          <p:cNvSpPr>
            <a:spLocks noGrp="1"/>
          </p:cNvSpPr>
          <p:nvPr>
            <p:ph type="pic" sz="quarter" idx="10" hasCustomPrompt="1"/>
          </p:nvPr>
        </p:nvSpPr>
        <p:spPr>
          <a:xfrm>
            <a:off x="4572000" y="0"/>
            <a:ext cx="4572000" cy="5143500"/>
          </a:xfrm>
        </p:spPr>
        <p:txBody>
          <a:bodyPr tIns="1980000"/>
          <a:lstStyle>
            <a:lvl1pPr marL="0" indent="0" algn="ctr">
              <a:buFontTx/>
              <a:buNone/>
              <a:defRPr>
                <a:solidFill>
                  <a:schemeClr val="bg1">
                    <a:lumMod val="65000"/>
                  </a:schemeClr>
                </a:solidFill>
              </a:defRPr>
            </a:lvl1pPr>
          </a:lstStyle>
          <a:p>
            <a:r>
              <a:rPr lang="nl-NL" dirty="0"/>
              <a:t>Voeg een afbeelding toe via het pictogram</a:t>
            </a:r>
          </a:p>
        </p:txBody>
      </p:sp>
      <p:sp>
        <p:nvSpPr>
          <p:cNvPr id="7" name="Tijdelijke aanduiding voor dianummer 5">
            <a:extLst>
              <a:ext uri="{FF2B5EF4-FFF2-40B4-BE49-F238E27FC236}">
                <a16:creationId xmlns:a16="http://schemas.microsoft.com/office/drawing/2014/main" id="{EEB1F6C3-5D97-4C91-A4F6-C3D59A95AC25}"/>
              </a:ext>
            </a:extLst>
          </p:cNvPr>
          <p:cNvSpPr>
            <a:spLocks noGrp="1"/>
          </p:cNvSpPr>
          <p:nvPr>
            <p:ph type="sldNum" sz="quarter" idx="12"/>
          </p:nvPr>
        </p:nvSpPr>
        <p:spPr>
          <a:xfrm>
            <a:off x="8460432" y="4873850"/>
            <a:ext cx="277900" cy="154904"/>
          </a:xfrm>
        </p:spPr>
        <p:txBody>
          <a:bodyPr/>
          <a:lstStyle>
            <a:lvl1pPr>
              <a:defRPr>
                <a:solidFill>
                  <a:schemeClr val="accent1"/>
                </a:solidFill>
              </a:defRPr>
            </a:lvl1pPr>
          </a:lstStyle>
          <a:p>
            <a:fld id="{24DBD99B-1A84-4AA6-804A-506E689C58E5}" type="slidenum">
              <a:rPr lang="nl-NL" smtClean="0"/>
              <a:pPr/>
              <a:t>‹nr.›</a:t>
            </a:fld>
            <a:endParaRPr lang="nl-NL"/>
          </a:p>
        </p:txBody>
      </p:sp>
      <p:sp>
        <p:nvSpPr>
          <p:cNvPr id="8" name="Status">
            <a:extLst>
              <a:ext uri="{FF2B5EF4-FFF2-40B4-BE49-F238E27FC236}">
                <a16:creationId xmlns:a16="http://schemas.microsoft.com/office/drawing/2014/main" id="{E30130A0-E7E8-4C1D-B391-07AAD5BA3835}"/>
              </a:ext>
            </a:extLst>
          </p:cNvPr>
          <p:cNvSpPr txBox="1"/>
          <p:nvPr userDrawn="1"/>
        </p:nvSpPr>
        <p:spPr bwMode="auto">
          <a:xfrm>
            <a:off x="5251804" y="4854954"/>
            <a:ext cx="3168352" cy="195814"/>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spAutoFit/>
          </a:bodyPr>
          <a:lstStyle/>
          <a:p>
            <a:pPr algn="r"/>
            <a:r>
              <a:rPr lang="en-US" sz="800" b="1" kern="0">
                <a:solidFill>
                  <a:schemeClr val="tx1"/>
                </a:solidFill>
                <a:latin typeface="+mj-lt"/>
                <a:cs typeface="Arial" panose="020B0604020202020204" pitchFamily="34" charset="0"/>
              </a:rPr>
              <a:t>Openbaar</a:t>
            </a:r>
            <a:endParaRPr lang="nl-NL" sz="800" b="1" kern="0" dirty="0">
              <a:solidFill>
                <a:schemeClr val="tx1"/>
              </a:solidFill>
              <a:latin typeface="+mj-lt"/>
              <a:cs typeface="Arial" panose="020B0604020202020204" pitchFamily="34" charset="0"/>
            </a:endParaRPr>
          </a:p>
        </p:txBody>
      </p:sp>
    </p:spTree>
    <p:extLst>
      <p:ext uri="{BB962C8B-B14F-4D97-AF65-F5344CB8AC3E}">
        <p14:creationId xmlns:p14="http://schemas.microsoft.com/office/powerpoint/2010/main" val="7560858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8_Subtitel en titel op lege dia">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0BBDE421-3AE4-416F-B5A8-10C5AD29B36B}"/>
              </a:ext>
            </a:extLst>
          </p:cNvPr>
          <p:cNvSpPr/>
          <p:nvPr/>
        </p:nvSpPr>
        <p:spPr bwMode="auto">
          <a:xfrm>
            <a:off x="4572000" y="270"/>
            <a:ext cx="4572000" cy="5143230"/>
          </a:xfrm>
          <a:prstGeom prst="rect">
            <a:avLst/>
          </a:prstGeom>
          <a:solidFill>
            <a:schemeClr val="tx1"/>
          </a:solidFill>
          <a:ln w="19050" cap="flat" cmpd="sng" algn="ctr">
            <a:noFill/>
            <a:prstDash val="solid"/>
            <a:round/>
            <a:headEnd type="none" w="med" len="med"/>
            <a:tailEnd type="none" w="med" len="med"/>
          </a:ln>
          <a:effectLst/>
        </p:spPr>
        <p:txBody>
          <a:bodyPr rot="0" spcFirstLastPara="0" vertOverflow="overflow" horzOverflow="overflow" vert="horz" wrap="square" lIns="24487" tIns="24487" rIns="24487" bIns="24487" numCol="1" spcCol="0" rtlCol="0" fromWordArt="0" anchor="ctr" anchorCtr="0" forceAA="0" compatLnSpc="1">
            <a:prstTxWarp prst="textNoShape">
              <a:avLst/>
            </a:prstTxWarp>
            <a:noAutofit/>
          </a:bodyPr>
          <a:lstStyle/>
          <a:p>
            <a:pPr algn="ctr" defTabSz="854136">
              <a:spcAft>
                <a:spcPts val="408"/>
              </a:spcAft>
              <a:buClr>
                <a:schemeClr val="tx2"/>
              </a:buClr>
            </a:pPr>
            <a:endParaRPr lang="nl-NL" sz="1088" dirty="0">
              <a:solidFill>
                <a:schemeClr val="bg1"/>
              </a:solidFill>
              <a:latin typeface="Segoe UI" panose="020B0502040204020203" pitchFamily="34" charset="0"/>
              <a:cs typeface="Segoe UI" panose="020B0502040204020203" pitchFamily="34" charset="0"/>
            </a:endParaRPr>
          </a:p>
        </p:txBody>
      </p:sp>
      <p:pic>
        <p:nvPicPr>
          <p:cNvPr id="3" name="Afbeelding 2">
            <a:extLst>
              <a:ext uri="{FF2B5EF4-FFF2-40B4-BE49-F238E27FC236}">
                <a16:creationId xmlns:a16="http://schemas.microsoft.com/office/drawing/2014/main" id="{260B240C-8911-47DD-A638-F878F75F41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92608" y="2383044"/>
            <a:ext cx="2530785" cy="377681"/>
          </a:xfrm>
          <a:prstGeom prst="rect">
            <a:avLst/>
          </a:prstGeom>
        </p:spPr>
      </p:pic>
      <p:sp>
        <p:nvSpPr>
          <p:cNvPr id="6" name="Tijdelijke aanduiding voor afbeelding 5">
            <a:extLst>
              <a:ext uri="{FF2B5EF4-FFF2-40B4-BE49-F238E27FC236}">
                <a16:creationId xmlns:a16="http://schemas.microsoft.com/office/drawing/2014/main" id="{714D887F-FEEF-4E42-AF17-44A3330AC975}"/>
              </a:ext>
            </a:extLst>
          </p:cNvPr>
          <p:cNvSpPr>
            <a:spLocks noGrp="1"/>
          </p:cNvSpPr>
          <p:nvPr>
            <p:ph type="pic" sz="quarter" idx="10" hasCustomPrompt="1"/>
          </p:nvPr>
        </p:nvSpPr>
        <p:spPr>
          <a:xfrm>
            <a:off x="0" y="0"/>
            <a:ext cx="4572000" cy="5143500"/>
          </a:xfrm>
        </p:spPr>
        <p:txBody>
          <a:bodyPr tIns="1980000"/>
          <a:lstStyle>
            <a:lvl1pPr marL="0" indent="0" algn="ctr">
              <a:buFontTx/>
              <a:buNone/>
              <a:defRPr>
                <a:solidFill>
                  <a:schemeClr val="bg1">
                    <a:lumMod val="65000"/>
                  </a:schemeClr>
                </a:solidFill>
              </a:defRPr>
            </a:lvl1pPr>
          </a:lstStyle>
          <a:p>
            <a:r>
              <a:rPr lang="nl-NL" dirty="0"/>
              <a:t>Voeg een afbeelding toe via het pictogram</a:t>
            </a:r>
          </a:p>
        </p:txBody>
      </p:sp>
      <p:sp>
        <p:nvSpPr>
          <p:cNvPr id="7" name="Tijdelijke aanduiding voor dianummer 5">
            <a:extLst>
              <a:ext uri="{FF2B5EF4-FFF2-40B4-BE49-F238E27FC236}">
                <a16:creationId xmlns:a16="http://schemas.microsoft.com/office/drawing/2014/main" id="{8B959820-C54A-4D61-9AF1-B40F905AEA40}"/>
              </a:ext>
            </a:extLst>
          </p:cNvPr>
          <p:cNvSpPr>
            <a:spLocks noGrp="1"/>
          </p:cNvSpPr>
          <p:nvPr>
            <p:ph type="sldNum" sz="quarter" idx="12"/>
          </p:nvPr>
        </p:nvSpPr>
        <p:spPr>
          <a:xfrm>
            <a:off x="8460432" y="4873850"/>
            <a:ext cx="277900" cy="154904"/>
          </a:xfrm>
        </p:spPr>
        <p:txBody>
          <a:bodyPr/>
          <a:lstStyle>
            <a:lvl1pPr>
              <a:defRPr>
                <a:solidFill>
                  <a:schemeClr val="bg1"/>
                </a:solidFill>
              </a:defRPr>
            </a:lvl1pPr>
          </a:lstStyle>
          <a:p>
            <a:fld id="{24DBD99B-1A84-4AA6-804A-506E689C58E5}" type="slidenum">
              <a:rPr lang="nl-NL" smtClean="0"/>
              <a:pPr/>
              <a:t>‹nr.›</a:t>
            </a:fld>
            <a:endParaRPr lang="nl-NL"/>
          </a:p>
        </p:txBody>
      </p:sp>
      <p:sp>
        <p:nvSpPr>
          <p:cNvPr id="8" name="Status">
            <a:extLst>
              <a:ext uri="{FF2B5EF4-FFF2-40B4-BE49-F238E27FC236}">
                <a16:creationId xmlns:a16="http://schemas.microsoft.com/office/drawing/2014/main" id="{70D62F3D-79E8-4987-B444-74B44EA2CA84}"/>
              </a:ext>
            </a:extLst>
          </p:cNvPr>
          <p:cNvSpPr txBox="1"/>
          <p:nvPr userDrawn="1"/>
        </p:nvSpPr>
        <p:spPr bwMode="auto">
          <a:xfrm>
            <a:off x="5251804" y="4854954"/>
            <a:ext cx="3168352" cy="195814"/>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spAutoFit/>
          </a:bodyPr>
          <a:lstStyle/>
          <a:p>
            <a:pPr algn="r"/>
            <a:r>
              <a:rPr lang="en-US" sz="800" b="1" kern="0">
                <a:solidFill>
                  <a:schemeClr val="bg1"/>
                </a:solidFill>
                <a:latin typeface="+mj-lt"/>
                <a:cs typeface="Arial" panose="020B0604020202020204" pitchFamily="34" charset="0"/>
              </a:rPr>
              <a:t>Openbaar</a:t>
            </a:r>
            <a:endParaRPr lang="nl-NL" sz="800" b="1" kern="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35015451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Slide zonder opmaa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46262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3_Subtitel en titel op lege dia">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90966FAD-FF33-4152-A6C7-BBC902446EE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83164" y="2200330"/>
            <a:ext cx="4977673" cy="742840"/>
          </a:xfrm>
          <a:prstGeom prst="rect">
            <a:avLst/>
          </a:prstGeom>
        </p:spPr>
      </p:pic>
      <p:sp>
        <p:nvSpPr>
          <p:cNvPr id="4" name="Tijdelijke aanduiding voor tekst 3">
            <a:extLst>
              <a:ext uri="{FF2B5EF4-FFF2-40B4-BE49-F238E27FC236}">
                <a16:creationId xmlns:a16="http://schemas.microsoft.com/office/drawing/2014/main" id="{394B8D60-5A8B-46C0-9AFB-BA52B2B28C40}"/>
              </a:ext>
            </a:extLst>
          </p:cNvPr>
          <p:cNvSpPr>
            <a:spLocks noGrp="1"/>
          </p:cNvSpPr>
          <p:nvPr>
            <p:ph type="body" sz="quarter" idx="10" hasCustomPrompt="1"/>
          </p:nvPr>
        </p:nvSpPr>
        <p:spPr>
          <a:xfrm>
            <a:off x="539750" y="3148013"/>
            <a:ext cx="7993063" cy="584775"/>
          </a:xfrm>
        </p:spPr>
        <p:txBody>
          <a:bodyPr>
            <a:spAutoFit/>
          </a:bodyPr>
          <a:lstStyle>
            <a:lvl1pPr marL="0" indent="0" algn="ctr">
              <a:buNone/>
              <a:defRPr sz="3200"/>
            </a:lvl1pPr>
          </a:lstStyle>
          <a:p>
            <a:pPr lvl="0"/>
            <a:r>
              <a:rPr lang="nl-NL" dirty="0"/>
              <a:t>[Subtitel]</a:t>
            </a:r>
          </a:p>
        </p:txBody>
      </p:sp>
    </p:spTree>
    <p:extLst>
      <p:ext uri="{BB962C8B-B14F-4D97-AF65-F5344CB8AC3E}">
        <p14:creationId xmlns:p14="http://schemas.microsoft.com/office/powerpoint/2010/main" val="2898078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4_Subtitel en titel op lege dia">
    <p:bg>
      <p:bgPr>
        <a:solidFill>
          <a:schemeClr val="tx1"/>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90966FAD-FF33-4152-A6C7-BBC902446EE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83164" y="2200330"/>
            <a:ext cx="4977673" cy="742840"/>
          </a:xfrm>
          <a:prstGeom prst="rect">
            <a:avLst/>
          </a:prstGeom>
        </p:spPr>
      </p:pic>
    </p:spTree>
    <p:extLst>
      <p:ext uri="{BB962C8B-B14F-4D97-AF65-F5344CB8AC3E}">
        <p14:creationId xmlns:p14="http://schemas.microsoft.com/office/powerpoint/2010/main" val="37937872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10_Subtitel en titel op lege dia">
    <p:bg>
      <p:bgPr>
        <a:solidFill>
          <a:schemeClr val="tx1"/>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90966FAD-FF33-4152-A6C7-BBC902446EE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83164" y="2200330"/>
            <a:ext cx="4977673" cy="742840"/>
          </a:xfrm>
          <a:prstGeom prst="rect">
            <a:avLst/>
          </a:prstGeom>
        </p:spPr>
      </p:pic>
      <p:sp>
        <p:nvSpPr>
          <p:cNvPr id="4" name="Tijdelijke aanduiding voor tekst 3">
            <a:extLst>
              <a:ext uri="{FF2B5EF4-FFF2-40B4-BE49-F238E27FC236}">
                <a16:creationId xmlns:a16="http://schemas.microsoft.com/office/drawing/2014/main" id="{0AB3A90B-DE9C-4C58-BD91-77F8F2B31898}"/>
              </a:ext>
            </a:extLst>
          </p:cNvPr>
          <p:cNvSpPr>
            <a:spLocks noGrp="1"/>
          </p:cNvSpPr>
          <p:nvPr>
            <p:ph type="body" sz="quarter" idx="10" hasCustomPrompt="1"/>
          </p:nvPr>
        </p:nvSpPr>
        <p:spPr>
          <a:xfrm>
            <a:off x="539552" y="3508375"/>
            <a:ext cx="8064896" cy="791567"/>
          </a:xfrm>
        </p:spPr>
        <p:txBody>
          <a:bodyPr/>
          <a:lstStyle>
            <a:lvl1pPr marL="0" marR="0" indent="0" algn="ctr" defTabSz="704150" rtl="0" eaLnBrk="1" fontAlgn="base" latinLnBrk="0" hangingPunct="1">
              <a:lnSpc>
                <a:spcPct val="100000"/>
              </a:lnSpc>
              <a:spcBef>
                <a:spcPts val="0"/>
              </a:spcBef>
              <a:spcAft>
                <a:spcPts val="337"/>
              </a:spcAft>
              <a:buClrTx/>
              <a:buSzTx/>
              <a:buFont typeface="Arial" panose="020B0604020202020204" pitchFamily="34" charset="0"/>
              <a:buNone/>
              <a:tabLst/>
              <a:defRPr lang="af-ZA" sz="1400" b="0" smtClean="0">
                <a:solidFill>
                  <a:schemeClr val="bg1"/>
                </a:solidFill>
                <a:effectLst/>
                <a:latin typeface="+mn-lt"/>
              </a:defRPr>
            </a:lvl1pPr>
          </a:lstStyle>
          <a:p>
            <a:pPr lvl="0"/>
            <a:r>
              <a:rPr lang="nl-NL" dirty="0"/>
              <a:t>Berenschot Groep B.V.   |   Van Deventerlaan 31-51, 3528 AG  Utrecht</a:t>
            </a:r>
          </a:p>
          <a:p>
            <a:pPr lvl="0"/>
            <a:r>
              <a:rPr lang="nl-NL" dirty="0"/>
              <a:t>Postbus 8039, 3503 RA  Utrecht   |  030 2 916 916   |   www.berenschot.nl   |   KVK 30155100 Utrecht  </a:t>
            </a:r>
            <a:br>
              <a:rPr lang="nl-NL" dirty="0"/>
            </a:br>
            <a:r>
              <a:rPr lang="nl-NL" dirty="0"/>
              <a:t>Berenschot is aangesloten bij E-I Consulting Group</a:t>
            </a:r>
          </a:p>
          <a:p>
            <a:pPr lvl="0"/>
            <a:endParaRPr lang="nl-NL" dirty="0"/>
          </a:p>
        </p:txBody>
      </p:sp>
    </p:spTree>
    <p:extLst>
      <p:ext uri="{BB962C8B-B14F-4D97-AF65-F5344CB8AC3E}">
        <p14:creationId xmlns:p14="http://schemas.microsoft.com/office/powerpoint/2010/main" val="25346399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ntact Nederlands">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0BBDE421-3AE4-416F-B5A8-10C5AD29B36B}"/>
              </a:ext>
            </a:extLst>
          </p:cNvPr>
          <p:cNvSpPr/>
          <p:nvPr/>
        </p:nvSpPr>
        <p:spPr bwMode="auto">
          <a:xfrm>
            <a:off x="4572000" y="0"/>
            <a:ext cx="4572000" cy="5148000"/>
          </a:xfrm>
          <a:prstGeom prst="rect">
            <a:avLst/>
          </a:prstGeom>
          <a:solidFill>
            <a:schemeClr val="tx1"/>
          </a:solidFill>
          <a:ln w="19050" cap="flat" cmpd="sng" algn="ctr">
            <a:noFill/>
            <a:prstDash val="solid"/>
            <a:round/>
            <a:headEnd type="none" w="med" len="med"/>
            <a:tailEnd type="none" w="med" len="med"/>
          </a:ln>
          <a:effectLst/>
        </p:spPr>
        <p:txBody>
          <a:bodyPr rot="0" spcFirstLastPara="0" vertOverflow="overflow" horzOverflow="overflow" vert="horz" wrap="square" lIns="24487" tIns="24487" rIns="24487" bIns="24487" numCol="1" spcCol="0" rtlCol="0" fromWordArt="0" anchor="ctr" anchorCtr="0" forceAA="0" compatLnSpc="1">
            <a:prstTxWarp prst="textNoShape">
              <a:avLst/>
            </a:prstTxWarp>
            <a:noAutofit/>
          </a:bodyPr>
          <a:lstStyle/>
          <a:p>
            <a:pPr algn="ctr" defTabSz="854136">
              <a:spcAft>
                <a:spcPts val="408"/>
              </a:spcAft>
              <a:buClr>
                <a:schemeClr val="tx2"/>
              </a:buClr>
            </a:pPr>
            <a:endParaRPr lang="nl-NL" sz="1088" dirty="0">
              <a:solidFill>
                <a:schemeClr val="bg1"/>
              </a:solidFill>
              <a:latin typeface="Segoe UI" panose="020B0502040204020203" pitchFamily="34" charset="0"/>
              <a:cs typeface="Segoe UI" panose="020B0502040204020203" pitchFamily="34" charset="0"/>
            </a:endParaRPr>
          </a:p>
        </p:txBody>
      </p:sp>
      <p:pic>
        <p:nvPicPr>
          <p:cNvPr id="3" name="Afbeelding 2">
            <a:extLst>
              <a:ext uri="{FF2B5EF4-FFF2-40B4-BE49-F238E27FC236}">
                <a16:creationId xmlns:a16="http://schemas.microsoft.com/office/drawing/2014/main" id="{260B240C-8911-47DD-A638-F878F75F41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92608" y="2383044"/>
            <a:ext cx="2530785" cy="377681"/>
          </a:xfrm>
          <a:prstGeom prst="rect">
            <a:avLst/>
          </a:prstGeom>
        </p:spPr>
      </p:pic>
      <p:sp>
        <p:nvSpPr>
          <p:cNvPr id="6" name="Tijdelijke aanduiding voor afbeelding 5">
            <a:extLst>
              <a:ext uri="{FF2B5EF4-FFF2-40B4-BE49-F238E27FC236}">
                <a16:creationId xmlns:a16="http://schemas.microsoft.com/office/drawing/2014/main" id="{714D887F-FEEF-4E42-AF17-44A3330AC975}"/>
              </a:ext>
            </a:extLst>
          </p:cNvPr>
          <p:cNvSpPr>
            <a:spLocks noGrp="1"/>
          </p:cNvSpPr>
          <p:nvPr>
            <p:ph type="pic" sz="quarter" idx="10" hasCustomPrompt="1"/>
          </p:nvPr>
        </p:nvSpPr>
        <p:spPr>
          <a:xfrm>
            <a:off x="0" y="0"/>
            <a:ext cx="4572000" cy="5148000"/>
          </a:xfrm>
          <a:blipFill>
            <a:blip r:embed="rId4"/>
            <a:stretch>
              <a:fillRect/>
            </a:stretch>
          </a:blipFill>
        </p:spPr>
        <p:txBody>
          <a:bodyPr tIns="5472000"/>
          <a:lstStyle>
            <a:lvl1pPr marL="0" indent="0" algn="ctr">
              <a:buFontTx/>
              <a:buNone/>
              <a:defRPr sz="1400" b="0" i="0" u="none">
                <a:solidFill>
                  <a:schemeClr val="bg1">
                    <a:lumMod val="50000"/>
                  </a:schemeClr>
                </a:solidFill>
                <a:effectLst/>
                <a:latin typeface="+mn-lt"/>
                <a:cs typeface="Segoe UI" panose="020B0502040204020203" pitchFamily="34" charset="0"/>
              </a:defRPr>
            </a:lvl1pPr>
          </a:lstStyle>
          <a:p>
            <a:r>
              <a:rPr lang="nl-NL" dirty="0"/>
              <a:t>Voeg een afbeelding toe via het pictogram</a:t>
            </a:r>
          </a:p>
        </p:txBody>
      </p:sp>
      <p:sp>
        <p:nvSpPr>
          <p:cNvPr id="7" name="Tijdelijke aanduiding voor dianummer 5">
            <a:extLst>
              <a:ext uri="{FF2B5EF4-FFF2-40B4-BE49-F238E27FC236}">
                <a16:creationId xmlns:a16="http://schemas.microsoft.com/office/drawing/2014/main" id="{8B959820-C54A-4D61-9AF1-B40F905AEA40}"/>
              </a:ext>
            </a:extLst>
          </p:cNvPr>
          <p:cNvSpPr>
            <a:spLocks noGrp="1"/>
          </p:cNvSpPr>
          <p:nvPr>
            <p:ph type="sldNum" sz="quarter" idx="12"/>
          </p:nvPr>
        </p:nvSpPr>
        <p:spPr>
          <a:xfrm>
            <a:off x="8460432" y="4873850"/>
            <a:ext cx="277900" cy="154904"/>
          </a:xfrm>
        </p:spPr>
        <p:txBody>
          <a:bodyPr/>
          <a:lstStyle>
            <a:lvl1pPr>
              <a:defRPr>
                <a:solidFill>
                  <a:schemeClr val="bg1"/>
                </a:solidFill>
              </a:defRPr>
            </a:lvl1pPr>
          </a:lstStyle>
          <a:p>
            <a:fld id="{24DBD99B-1A84-4AA6-804A-506E689C58E5}" type="slidenum">
              <a:rPr lang="nl-NL" smtClean="0"/>
              <a:pPr/>
              <a:t>‹nr.›</a:t>
            </a:fld>
            <a:endParaRPr lang="nl-NL"/>
          </a:p>
        </p:txBody>
      </p:sp>
      <p:sp>
        <p:nvSpPr>
          <p:cNvPr id="8" name="Status">
            <a:extLst>
              <a:ext uri="{FF2B5EF4-FFF2-40B4-BE49-F238E27FC236}">
                <a16:creationId xmlns:a16="http://schemas.microsoft.com/office/drawing/2014/main" id="{70D62F3D-79E8-4987-B444-74B44EA2CA84}"/>
              </a:ext>
            </a:extLst>
          </p:cNvPr>
          <p:cNvSpPr txBox="1"/>
          <p:nvPr userDrawn="1"/>
        </p:nvSpPr>
        <p:spPr bwMode="auto">
          <a:xfrm>
            <a:off x="5251804" y="4854954"/>
            <a:ext cx="3168352" cy="195814"/>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spAutoFit/>
          </a:bodyPr>
          <a:lstStyle/>
          <a:p>
            <a:pPr algn="r"/>
            <a:r>
              <a:rPr lang="en-US" sz="800" b="1" kern="0">
                <a:solidFill>
                  <a:schemeClr val="bg1"/>
                </a:solidFill>
                <a:latin typeface="+mj-lt"/>
                <a:cs typeface="Arial" panose="020B0604020202020204" pitchFamily="34" charset="0"/>
              </a:rPr>
              <a:t>Openbaar</a:t>
            </a:r>
            <a:endParaRPr lang="nl-NL" sz="800" b="1" kern="0" dirty="0">
              <a:solidFill>
                <a:schemeClr val="bg1"/>
              </a:solidFill>
              <a:latin typeface="+mj-lt"/>
              <a:cs typeface="Arial" panose="020B0604020202020204" pitchFamily="34" charset="0"/>
            </a:endParaRPr>
          </a:p>
        </p:txBody>
      </p:sp>
      <p:sp>
        <p:nvSpPr>
          <p:cNvPr id="15" name="Tekstvak 14">
            <a:extLst>
              <a:ext uri="{FF2B5EF4-FFF2-40B4-BE49-F238E27FC236}">
                <a16:creationId xmlns:a16="http://schemas.microsoft.com/office/drawing/2014/main" id="{0ECDE6A4-1920-4469-B57E-1656F1B990C2}"/>
              </a:ext>
            </a:extLst>
          </p:cNvPr>
          <p:cNvSpPr txBox="1"/>
          <p:nvPr userDrawn="1"/>
        </p:nvSpPr>
        <p:spPr bwMode="auto">
          <a:xfrm>
            <a:off x="4920992" y="3291717"/>
            <a:ext cx="3878300" cy="996033"/>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spAutoFit/>
          </a:bodyPr>
          <a:lstStyle/>
          <a:p>
            <a:pPr algn="ctr"/>
            <a:r>
              <a:rPr lang="nl-NL" sz="2000" b="0" dirty="0">
                <a:solidFill>
                  <a:schemeClr val="bg1"/>
                </a:solidFill>
                <a:latin typeface="+mj-lt"/>
              </a:rPr>
              <a:t>www.berenschot.nl</a:t>
            </a:r>
            <a:br>
              <a:rPr lang="nl-NL" sz="2000" b="0" dirty="0">
                <a:solidFill>
                  <a:schemeClr val="bg1"/>
                </a:solidFill>
                <a:latin typeface="+mj-lt"/>
              </a:rPr>
            </a:br>
            <a:r>
              <a:rPr lang="nl-NL" sz="2000" b="0" dirty="0">
                <a:solidFill>
                  <a:schemeClr val="bg1"/>
                </a:solidFill>
                <a:latin typeface="+mj-lt"/>
              </a:rPr>
              <a:t> /berenschot</a:t>
            </a:r>
            <a:br>
              <a:rPr lang="nl-NL" sz="2000" b="0" dirty="0">
                <a:solidFill>
                  <a:schemeClr val="bg1"/>
                </a:solidFill>
                <a:latin typeface="+mj-lt"/>
              </a:rPr>
            </a:br>
            <a:endParaRPr lang="nl-NL" sz="2000" kern="0" dirty="0">
              <a:latin typeface="+mj-lt"/>
              <a:cs typeface="Arial" panose="020B0604020202020204" pitchFamily="34" charset="0"/>
            </a:endParaRPr>
          </a:p>
        </p:txBody>
      </p:sp>
      <p:pic>
        <p:nvPicPr>
          <p:cNvPr id="14" name="Picture 2" descr="Afbeeldingsresultaat voor linkedin logo png wit">
            <a:extLst>
              <a:ext uri="{FF2B5EF4-FFF2-40B4-BE49-F238E27FC236}">
                <a16:creationId xmlns:a16="http://schemas.microsoft.com/office/drawing/2014/main" id="{A64CBCDA-C0C4-45B2-86FC-10F8BEF0384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70102" y="3709130"/>
            <a:ext cx="230772" cy="230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518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ubtitel, titel en twee objecten">
    <p:spTree>
      <p:nvGrpSpPr>
        <p:cNvPr id="1" name=""/>
        <p:cNvGrpSpPr/>
        <p:nvPr/>
      </p:nvGrpSpPr>
      <p:grpSpPr>
        <a:xfrm>
          <a:off x="0" y="0"/>
          <a:ext cx="0" cy="0"/>
          <a:chOff x="0" y="0"/>
          <a:chExt cx="0" cy="0"/>
        </a:xfrm>
      </p:grpSpPr>
      <p:sp>
        <p:nvSpPr>
          <p:cNvPr id="11" name="Tijdelijke aanduiding voor inhoud 2"/>
          <p:cNvSpPr>
            <a:spLocks noGrp="1"/>
          </p:cNvSpPr>
          <p:nvPr>
            <p:ph sz="half" idx="16" hasCustomPrompt="1"/>
          </p:nvPr>
        </p:nvSpPr>
        <p:spPr>
          <a:xfrm>
            <a:off x="407987" y="914400"/>
            <a:ext cx="4092575" cy="3817937"/>
          </a:xfrm>
          <a:prstGeom prst="rect">
            <a:avLst/>
          </a:prstGeom>
          <a:noFill/>
          <a:ln w="9525" algn="ctr">
            <a:noFill/>
            <a:miter lim="800000"/>
            <a:headEnd/>
            <a:tailEnd/>
          </a:ln>
          <a:effectLst/>
        </p:spPr>
        <p:txBody>
          <a:bodyPr vert="horz" wrap="square" lIns="36000" tIns="36000" rIns="36000" bIns="36000" numCol="1" anchor="t" anchorCtr="0" compatLnSpc="1">
            <a:prstTxWarp prst="textNoShape">
              <a:avLst/>
            </a:prstTxWarp>
            <a:noAutofit/>
          </a:bodyPr>
          <a:lstStyle>
            <a:lvl1pPr>
              <a:buClr>
                <a:srgbClr val="1A3877"/>
              </a:buClr>
              <a:defRPr lang="nl-NL" sz="1600" dirty="0" smtClean="0">
                <a:solidFill>
                  <a:srgbClr val="1A3877"/>
                </a:solidFill>
              </a:defRPr>
            </a:lvl1pPr>
            <a:lvl2pPr>
              <a:buClr>
                <a:srgbClr val="1A3877"/>
              </a:buClr>
              <a:defRPr lang="nl-NL" sz="1600" dirty="0" smtClean="0">
                <a:solidFill>
                  <a:srgbClr val="1A3877"/>
                </a:solidFill>
              </a:defRPr>
            </a:lvl2pPr>
            <a:lvl3pPr>
              <a:buClr>
                <a:srgbClr val="1A3877"/>
              </a:buClr>
              <a:defRPr lang="nl-NL" sz="1600" dirty="0" smtClean="0">
                <a:solidFill>
                  <a:srgbClr val="1A3877"/>
                </a:solidFill>
              </a:defRPr>
            </a:lvl3pPr>
            <a:lvl4pPr marL="448662" indent="0">
              <a:buClr>
                <a:srgbClr val="1A3877"/>
              </a:buClr>
              <a:buNone/>
              <a:defRPr lang="nl-NL" sz="1600" dirty="0" smtClean="0">
                <a:solidFill>
                  <a:srgbClr val="1A3877"/>
                </a:solidFill>
                <a:latin typeface="Segoe UI Light" panose="020B0502040204020203" pitchFamily="34" charset="0"/>
                <a:cs typeface="Segoe UI Light" panose="020B0502040204020203" pitchFamily="34" charset="0"/>
              </a:defRPr>
            </a:lvl4pPr>
            <a:lvl5pPr>
              <a:defRPr sz="1600"/>
            </a:lvl5pPr>
          </a:lstStyle>
          <a:p>
            <a:pPr lvl="0"/>
            <a:r>
              <a:rPr lang="nl-NL" dirty="0" err="1"/>
              <a:t>Bullet</a:t>
            </a:r>
            <a:r>
              <a:rPr lang="nl-NL" dirty="0"/>
              <a:t> 1</a:t>
            </a:r>
          </a:p>
          <a:p>
            <a:pPr lvl="1"/>
            <a:r>
              <a:rPr lang="nl-NL" dirty="0" err="1"/>
              <a:t>Bullet</a:t>
            </a:r>
            <a:r>
              <a:rPr lang="nl-NL" dirty="0"/>
              <a:t> 2</a:t>
            </a:r>
          </a:p>
          <a:p>
            <a:pPr lvl="2"/>
            <a:r>
              <a:rPr lang="nl-NL" dirty="0" err="1"/>
              <a:t>Bullet</a:t>
            </a:r>
            <a:r>
              <a:rPr lang="nl-NL" dirty="0"/>
              <a:t> 3</a:t>
            </a:r>
          </a:p>
          <a:p>
            <a:pPr lvl="3"/>
            <a:endParaRPr lang="nl-NL" dirty="0"/>
          </a:p>
          <a:p>
            <a:pPr lvl="0"/>
            <a:endParaRPr lang="nl-NL" dirty="0"/>
          </a:p>
        </p:txBody>
      </p:sp>
      <p:sp>
        <p:nvSpPr>
          <p:cNvPr id="12" name="Rectangle 2">
            <a:extLst>
              <a:ext uri="{FF2B5EF4-FFF2-40B4-BE49-F238E27FC236}">
                <a16:creationId xmlns:a16="http://schemas.microsoft.com/office/drawing/2014/main" id="{F6D8D358-25A7-4C52-9B28-437BBD99EDB8}"/>
              </a:ext>
            </a:extLst>
          </p:cNvPr>
          <p:cNvSpPr>
            <a:spLocks noGrp="1" noChangeArrowheads="1"/>
          </p:cNvSpPr>
          <p:nvPr>
            <p:ph type="subTitle" idx="12"/>
          </p:nvPr>
        </p:nvSpPr>
        <p:spPr>
          <a:xfrm>
            <a:off x="408665" y="275836"/>
            <a:ext cx="8340048" cy="195276"/>
          </a:xfrm>
          <a:prstGeom prst="rect">
            <a:avLst/>
          </a:prstGeom>
          <a:ln/>
        </p:spPr>
        <p:txBody>
          <a:bodyPr wrap="none" lIns="36000" tIns="36000" rIns="36000" bIns="36000" anchor="ctr" anchorCtr="0">
            <a:noAutofit/>
          </a:bodyPr>
          <a:lstStyle>
            <a:lvl1pPr marL="0" indent="0">
              <a:lnSpc>
                <a:spcPct val="110000"/>
              </a:lnSpc>
              <a:buNone/>
              <a:defRPr sz="1000" b="0" i="0">
                <a:solidFill>
                  <a:srgbClr val="1A3877"/>
                </a:solidFill>
              </a:defRPr>
            </a:lvl1pPr>
          </a:lstStyle>
          <a:p>
            <a:r>
              <a:rPr lang="nl-NL"/>
              <a:t>Klikken om de ondertitelstijl van het model te bewerken</a:t>
            </a:r>
            <a:endParaRPr lang="nl-NL" dirty="0"/>
          </a:p>
        </p:txBody>
      </p:sp>
      <p:sp>
        <p:nvSpPr>
          <p:cNvPr id="13" name="Titel 8">
            <a:extLst>
              <a:ext uri="{FF2B5EF4-FFF2-40B4-BE49-F238E27FC236}">
                <a16:creationId xmlns:a16="http://schemas.microsoft.com/office/drawing/2014/main" id="{43730D3F-E082-4BA1-954D-102E5D53A717}"/>
              </a:ext>
            </a:extLst>
          </p:cNvPr>
          <p:cNvSpPr>
            <a:spLocks noGrp="1"/>
          </p:cNvSpPr>
          <p:nvPr>
            <p:ph type="title"/>
          </p:nvPr>
        </p:nvSpPr>
        <p:spPr>
          <a:xfrm>
            <a:off x="408665" y="479204"/>
            <a:ext cx="8340048" cy="308196"/>
          </a:xfrm>
          <a:prstGeom prst="rect">
            <a:avLst/>
          </a:prstGeom>
        </p:spPr>
        <p:txBody>
          <a:bodyPr wrap="square" lIns="36000" tIns="0" bIns="0" anchor="ctr">
            <a:noAutofit/>
          </a:bodyPr>
          <a:lstStyle>
            <a:lvl1pPr>
              <a:defRPr i="0" baseline="0">
                <a:solidFill>
                  <a:srgbClr val="1A3877"/>
                </a:solidFill>
              </a:defRPr>
            </a:lvl1pPr>
          </a:lstStyle>
          <a:p>
            <a:r>
              <a:rPr lang="nl-NL"/>
              <a:t>Klik om stijl te bewerken</a:t>
            </a:r>
            <a:endParaRPr lang="nl-NL" dirty="0"/>
          </a:p>
        </p:txBody>
      </p:sp>
      <p:sp>
        <p:nvSpPr>
          <p:cNvPr id="14" name="Tijdelijke aanduiding voor inhoud 2">
            <a:extLst>
              <a:ext uri="{FF2B5EF4-FFF2-40B4-BE49-F238E27FC236}">
                <a16:creationId xmlns:a16="http://schemas.microsoft.com/office/drawing/2014/main" id="{C0F954E5-08B8-479E-A77F-1AE592ED4E8F}"/>
              </a:ext>
            </a:extLst>
          </p:cNvPr>
          <p:cNvSpPr>
            <a:spLocks noGrp="1"/>
          </p:cNvSpPr>
          <p:nvPr>
            <p:ph sz="half" idx="17" hasCustomPrompt="1"/>
          </p:nvPr>
        </p:nvSpPr>
        <p:spPr>
          <a:xfrm>
            <a:off x="4646613" y="914400"/>
            <a:ext cx="4102100" cy="3817937"/>
          </a:xfrm>
          <a:prstGeom prst="rect">
            <a:avLst/>
          </a:prstGeom>
          <a:noFill/>
          <a:ln w="9525" algn="ctr">
            <a:noFill/>
            <a:miter lim="800000"/>
            <a:headEnd/>
            <a:tailEnd/>
          </a:ln>
          <a:effectLst/>
        </p:spPr>
        <p:txBody>
          <a:bodyPr vert="horz" wrap="square" lIns="36000" tIns="36000" rIns="36000" bIns="36000" numCol="1" anchor="t" anchorCtr="0" compatLnSpc="1">
            <a:prstTxWarp prst="textNoShape">
              <a:avLst/>
            </a:prstTxWarp>
            <a:noAutofit/>
          </a:bodyPr>
          <a:lstStyle>
            <a:lvl1pPr>
              <a:buClr>
                <a:srgbClr val="1A3877"/>
              </a:buClr>
              <a:defRPr lang="nl-NL" sz="1600" dirty="0" smtClean="0">
                <a:solidFill>
                  <a:srgbClr val="1A3877"/>
                </a:solidFill>
              </a:defRPr>
            </a:lvl1pPr>
            <a:lvl2pPr>
              <a:buClr>
                <a:srgbClr val="1A3877"/>
              </a:buClr>
              <a:defRPr lang="nl-NL" sz="1600" dirty="0" smtClean="0">
                <a:solidFill>
                  <a:srgbClr val="1A3877"/>
                </a:solidFill>
              </a:defRPr>
            </a:lvl2pPr>
            <a:lvl3pPr>
              <a:buClr>
                <a:srgbClr val="1A3877"/>
              </a:buClr>
              <a:defRPr lang="nl-NL" sz="1600" dirty="0" smtClean="0">
                <a:solidFill>
                  <a:srgbClr val="1A3877"/>
                </a:solidFill>
              </a:defRPr>
            </a:lvl3pPr>
            <a:lvl4pPr marL="448662" indent="0">
              <a:buClr>
                <a:srgbClr val="1A3877"/>
              </a:buClr>
              <a:buNone/>
              <a:defRPr lang="nl-NL" sz="1600" dirty="0" smtClean="0">
                <a:solidFill>
                  <a:srgbClr val="1A3877"/>
                </a:solidFill>
                <a:latin typeface="Segoe UI Light" panose="020B0502040204020203" pitchFamily="34" charset="0"/>
                <a:cs typeface="Segoe UI Light" panose="020B0502040204020203" pitchFamily="34" charset="0"/>
              </a:defRPr>
            </a:lvl4pPr>
            <a:lvl5pPr>
              <a:defRPr sz="1600"/>
            </a:lvl5pPr>
          </a:lstStyle>
          <a:p>
            <a:pPr lvl="0"/>
            <a:r>
              <a:rPr lang="nl-NL" dirty="0" err="1"/>
              <a:t>Bullet</a:t>
            </a:r>
            <a:r>
              <a:rPr lang="nl-NL" dirty="0"/>
              <a:t> 1</a:t>
            </a:r>
          </a:p>
          <a:p>
            <a:pPr lvl="1"/>
            <a:r>
              <a:rPr lang="nl-NL" dirty="0" err="1"/>
              <a:t>Bullet</a:t>
            </a:r>
            <a:r>
              <a:rPr lang="nl-NL" dirty="0"/>
              <a:t> 2</a:t>
            </a:r>
          </a:p>
          <a:p>
            <a:pPr lvl="2"/>
            <a:r>
              <a:rPr lang="nl-NL" dirty="0" err="1"/>
              <a:t>Bullet</a:t>
            </a:r>
            <a:r>
              <a:rPr lang="nl-NL" dirty="0"/>
              <a:t> 3</a:t>
            </a:r>
          </a:p>
          <a:p>
            <a:pPr lvl="3"/>
            <a:endParaRPr lang="nl-NL" dirty="0"/>
          </a:p>
          <a:p>
            <a:pPr lvl="0"/>
            <a:endParaRPr lang="nl-NL" dirty="0"/>
          </a:p>
        </p:txBody>
      </p:sp>
      <p:sp>
        <p:nvSpPr>
          <p:cNvPr id="9" name="Rectangle 4">
            <a:extLst>
              <a:ext uri="{FF2B5EF4-FFF2-40B4-BE49-F238E27FC236}">
                <a16:creationId xmlns:a16="http://schemas.microsoft.com/office/drawing/2014/main" id="{1F207821-51AB-4052-AA99-D2994347A913}"/>
              </a:ext>
            </a:extLst>
          </p:cNvPr>
          <p:cNvSpPr>
            <a:spLocks noGrp="1" noChangeArrowheads="1"/>
          </p:cNvSpPr>
          <p:nvPr>
            <p:ph type="sldNum" sz="quarter" idx="4"/>
          </p:nvPr>
        </p:nvSpPr>
        <p:spPr bwMode="auto">
          <a:xfrm>
            <a:off x="8460432" y="4873850"/>
            <a:ext cx="277900" cy="154904"/>
          </a:xfrm>
          <a:prstGeom prst="rect">
            <a:avLst/>
          </a:prstGeom>
          <a:noFill/>
          <a:ln w="9525">
            <a:noFill/>
            <a:miter lim="800000"/>
            <a:headEnd/>
            <a:tailEnd/>
          </a:ln>
          <a:effectLst/>
        </p:spPr>
        <p:txBody>
          <a:bodyPr vert="horz" wrap="none" lIns="0" tIns="0" rIns="0" bIns="0" numCol="1" anchor="ctr" anchorCtr="0" compatLnSpc="1">
            <a:prstTxWarp prst="textNoShape">
              <a:avLst/>
            </a:prstTxWarp>
            <a:normAutofit/>
          </a:bodyPr>
          <a:lstStyle>
            <a:lvl1pPr defTabSz="704150">
              <a:buClr>
                <a:srgbClr val="1A3877"/>
              </a:buClr>
              <a:defRPr sz="800" b="1">
                <a:solidFill>
                  <a:schemeClr val="accent1"/>
                </a:solidFill>
                <a:latin typeface="+mj-lt"/>
              </a:defRPr>
            </a:lvl1pPr>
          </a:lstStyle>
          <a:p>
            <a:fld id="{C2643386-F308-498B-AA89-9AE2609CFDA1}" type="slidenum">
              <a:rPr lang="nl-NL" smtClean="0"/>
              <a:pPr/>
              <a:t>‹nr.›</a:t>
            </a:fld>
            <a:endParaRPr lang="nl-NL" dirty="0"/>
          </a:p>
        </p:txBody>
      </p:sp>
    </p:spTree>
    <p:extLst>
      <p:ext uri="{BB962C8B-B14F-4D97-AF65-F5344CB8AC3E}">
        <p14:creationId xmlns:p14="http://schemas.microsoft.com/office/powerpoint/2010/main" val="869533892"/>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ntact Engels">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0BBDE421-3AE4-416F-B5A8-10C5AD29B36B}"/>
              </a:ext>
            </a:extLst>
          </p:cNvPr>
          <p:cNvSpPr/>
          <p:nvPr userDrawn="1"/>
        </p:nvSpPr>
        <p:spPr bwMode="auto">
          <a:xfrm>
            <a:off x="4572000" y="0"/>
            <a:ext cx="4572000" cy="5148000"/>
          </a:xfrm>
          <a:prstGeom prst="rect">
            <a:avLst/>
          </a:prstGeom>
          <a:solidFill>
            <a:schemeClr val="tx1"/>
          </a:solidFill>
          <a:ln w="19050" cap="flat" cmpd="sng" algn="ctr">
            <a:noFill/>
            <a:prstDash val="solid"/>
            <a:round/>
            <a:headEnd type="none" w="med" len="med"/>
            <a:tailEnd type="none" w="med" len="med"/>
          </a:ln>
          <a:effectLst/>
        </p:spPr>
        <p:txBody>
          <a:bodyPr rot="0" spcFirstLastPara="0" vertOverflow="overflow" horzOverflow="overflow" vert="horz" wrap="square" lIns="24487" tIns="24487" rIns="24487" bIns="24487" numCol="1" spcCol="0" rtlCol="0" fromWordArt="0" anchor="ctr" anchorCtr="0" forceAA="0" compatLnSpc="1">
            <a:prstTxWarp prst="textNoShape">
              <a:avLst/>
            </a:prstTxWarp>
            <a:noAutofit/>
          </a:bodyPr>
          <a:lstStyle/>
          <a:p>
            <a:pPr algn="ctr" defTabSz="854136">
              <a:spcAft>
                <a:spcPts val="408"/>
              </a:spcAft>
              <a:buClr>
                <a:schemeClr val="tx2"/>
              </a:buClr>
            </a:pPr>
            <a:endParaRPr lang="nl-NL" sz="1088" dirty="0">
              <a:solidFill>
                <a:schemeClr val="bg1"/>
              </a:solidFill>
              <a:latin typeface="Segoe UI" panose="020B0502040204020203" pitchFamily="34" charset="0"/>
              <a:cs typeface="Segoe UI" panose="020B0502040204020203" pitchFamily="34" charset="0"/>
            </a:endParaRPr>
          </a:p>
        </p:txBody>
      </p:sp>
      <p:pic>
        <p:nvPicPr>
          <p:cNvPr id="3" name="Afbeelding 2">
            <a:extLst>
              <a:ext uri="{FF2B5EF4-FFF2-40B4-BE49-F238E27FC236}">
                <a16:creationId xmlns:a16="http://schemas.microsoft.com/office/drawing/2014/main" id="{260B240C-8911-47DD-A638-F878F75F41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92608" y="2383044"/>
            <a:ext cx="2530785" cy="377681"/>
          </a:xfrm>
          <a:prstGeom prst="rect">
            <a:avLst/>
          </a:prstGeom>
        </p:spPr>
      </p:pic>
      <p:sp>
        <p:nvSpPr>
          <p:cNvPr id="7" name="Tijdelijke aanduiding voor dianummer 5">
            <a:extLst>
              <a:ext uri="{FF2B5EF4-FFF2-40B4-BE49-F238E27FC236}">
                <a16:creationId xmlns:a16="http://schemas.microsoft.com/office/drawing/2014/main" id="{8B959820-C54A-4D61-9AF1-B40F905AEA40}"/>
              </a:ext>
            </a:extLst>
          </p:cNvPr>
          <p:cNvSpPr>
            <a:spLocks noGrp="1"/>
          </p:cNvSpPr>
          <p:nvPr>
            <p:ph type="sldNum" sz="quarter" idx="12"/>
          </p:nvPr>
        </p:nvSpPr>
        <p:spPr>
          <a:xfrm>
            <a:off x="8460432" y="4873850"/>
            <a:ext cx="277900" cy="154904"/>
          </a:xfrm>
        </p:spPr>
        <p:txBody>
          <a:bodyPr/>
          <a:lstStyle>
            <a:lvl1pPr>
              <a:defRPr>
                <a:solidFill>
                  <a:schemeClr val="bg1"/>
                </a:solidFill>
              </a:defRPr>
            </a:lvl1pPr>
          </a:lstStyle>
          <a:p>
            <a:fld id="{24DBD99B-1A84-4AA6-804A-506E689C58E5}" type="slidenum">
              <a:rPr lang="nl-NL" smtClean="0"/>
              <a:pPr/>
              <a:t>‹nr.›</a:t>
            </a:fld>
            <a:endParaRPr lang="nl-NL"/>
          </a:p>
        </p:txBody>
      </p:sp>
      <p:sp>
        <p:nvSpPr>
          <p:cNvPr id="8" name="Status">
            <a:extLst>
              <a:ext uri="{FF2B5EF4-FFF2-40B4-BE49-F238E27FC236}">
                <a16:creationId xmlns:a16="http://schemas.microsoft.com/office/drawing/2014/main" id="{70D62F3D-79E8-4987-B444-74B44EA2CA84}"/>
              </a:ext>
            </a:extLst>
          </p:cNvPr>
          <p:cNvSpPr txBox="1"/>
          <p:nvPr userDrawn="1"/>
        </p:nvSpPr>
        <p:spPr bwMode="auto">
          <a:xfrm>
            <a:off x="5251804" y="4854954"/>
            <a:ext cx="3168352" cy="195814"/>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spAutoFit/>
          </a:bodyPr>
          <a:lstStyle/>
          <a:p>
            <a:pPr algn="r"/>
            <a:r>
              <a:rPr lang="en-US" sz="800" b="1" kern="0">
                <a:solidFill>
                  <a:schemeClr val="bg1"/>
                </a:solidFill>
                <a:latin typeface="+mj-lt"/>
                <a:cs typeface="Arial" panose="020B0604020202020204" pitchFamily="34" charset="0"/>
              </a:rPr>
              <a:t>Openbaar</a:t>
            </a:r>
            <a:endParaRPr lang="nl-NL" sz="800" b="1" kern="0" dirty="0">
              <a:solidFill>
                <a:schemeClr val="bg1"/>
              </a:solidFill>
              <a:latin typeface="+mj-lt"/>
              <a:cs typeface="Arial" panose="020B0604020202020204" pitchFamily="34" charset="0"/>
            </a:endParaRPr>
          </a:p>
        </p:txBody>
      </p:sp>
      <p:sp>
        <p:nvSpPr>
          <p:cNvPr id="10" name="Tekstvak 9">
            <a:extLst>
              <a:ext uri="{FF2B5EF4-FFF2-40B4-BE49-F238E27FC236}">
                <a16:creationId xmlns:a16="http://schemas.microsoft.com/office/drawing/2014/main" id="{454C38D1-AB43-45B9-9E3A-278997D8DFD5}"/>
              </a:ext>
            </a:extLst>
          </p:cNvPr>
          <p:cNvSpPr txBox="1"/>
          <p:nvPr userDrawn="1"/>
        </p:nvSpPr>
        <p:spPr bwMode="auto">
          <a:xfrm>
            <a:off x="4920992" y="3291717"/>
            <a:ext cx="3878300" cy="996033"/>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spAutoFit/>
          </a:bodyPr>
          <a:lstStyle/>
          <a:p>
            <a:pPr algn="ctr"/>
            <a:r>
              <a:rPr lang="nl-NL" sz="2000" b="0" dirty="0">
                <a:solidFill>
                  <a:schemeClr val="bg1"/>
                </a:solidFill>
                <a:latin typeface="+mj-lt"/>
              </a:rPr>
              <a:t>www.berenschot.com</a:t>
            </a:r>
            <a:br>
              <a:rPr lang="nl-NL" sz="2000" b="0" dirty="0">
                <a:solidFill>
                  <a:schemeClr val="bg1"/>
                </a:solidFill>
                <a:latin typeface="+mj-lt"/>
              </a:rPr>
            </a:br>
            <a:r>
              <a:rPr lang="nl-NL" sz="2000" b="0" dirty="0">
                <a:solidFill>
                  <a:schemeClr val="bg1"/>
                </a:solidFill>
                <a:latin typeface="+mj-lt"/>
              </a:rPr>
              <a:t> /berenschot</a:t>
            </a:r>
            <a:br>
              <a:rPr lang="nl-NL" sz="2000" b="0" dirty="0">
                <a:solidFill>
                  <a:schemeClr val="bg1"/>
                </a:solidFill>
                <a:latin typeface="+mj-lt"/>
              </a:rPr>
            </a:br>
            <a:endParaRPr lang="nl-NL" sz="2000" kern="0" dirty="0">
              <a:latin typeface="+mj-lt"/>
              <a:cs typeface="Arial" panose="020B0604020202020204" pitchFamily="34" charset="0"/>
            </a:endParaRPr>
          </a:p>
        </p:txBody>
      </p:sp>
      <p:pic>
        <p:nvPicPr>
          <p:cNvPr id="11" name="Picture 2" descr="Afbeeldingsresultaat voor linkedin logo png wit">
            <a:extLst>
              <a:ext uri="{FF2B5EF4-FFF2-40B4-BE49-F238E27FC236}">
                <a16:creationId xmlns:a16="http://schemas.microsoft.com/office/drawing/2014/main" id="{1F8B5B71-302D-450F-AB62-15EE471D5A0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970102" y="3709130"/>
            <a:ext cx="230772" cy="230772"/>
          </a:xfrm>
          <a:prstGeom prst="rect">
            <a:avLst/>
          </a:prstGeom>
          <a:noFill/>
          <a:extLst>
            <a:ext uri="{909E8E84-426E-40DD-AFC4-6F175D3DCCD1}">
              <a14:hiddenFill xmlns:a14="http://schemas.microsoft.com/office/drawing/2010/main">
                <a:solidFill>
                  <a:srgbClr val="FFFFFF"/>
                </a:solidFill>
              </a14:hiddenFill>
            </a:ext>
          </a:extLst>
        </p:spPr>
      </p:pic>
      <p:sp>
        <p:nvSpPr>
          <p:cNvPr id="13" name="Tijdelijke aanduiding voor afbeelding 5">
            <a:extLst>
              <a:ext uri="{FF2B5EF4-FFF2-40B4-BE49-F238E27FC236}">
                <a16:creationId xmlns:a16="http://schemas.microsoft.com/office/drawing/2014/main" id="{809082C5-8BB1-46F3-B8F1-05428B01E890}"/>
              </a:ext>
            </a:extLst>
          </p:cNvPr>
          <p:cNvSpPr>
            <a:spLocks noGrp="1"/>
          </p:cNvSpPr>
          <p:nvPr>
            <p:ph type="pic" sz="quarter" idx="10" hasCustomPrompt="1"/>
          </p:nvPr>
        </p:nvSpPr>
        <p:spPr>
          <a:xfrm>
            <a:off x="0" y="0"/>
            <a:ext cx="4572000" cy="5148000"/>
          </a:xfrm>
          <a:blipFill>
            <a:blip r:embed="rId5"/>
            <a:stretch>
              <a:fillRect/>
            </a:stretch>
          </a:blipFill>
        </p:spPr>
        <p:txBody>
          <a:bodyPr tIns="5472000"/>
          <a:lstStyle>
            <a:lvl1pPr marL="0" indent="0" algn="ctr">
              <a:buFontTx/>
              <a:buNone/>
              <a:defRPr sz="1400" b="0" i="0" u="none">
                <a:solidFill>
                  <a:schemeClr val="bg1">
                    <a:lumMod val="50000"/>
                  </a:schemeClr>
                </a:solidFill>
                <a:effectLst/>
                <a:latin typeface="+mn-lt"/>
                <a:cs typeface="Segoe UI" panose="020B0502040204020203" pitchFamily="34" charset="0"/>
              </a:defRPr>
            </a:lvl1pPr>
          </a:lstStyle>
          <a:p>
            <a:r>
              <a:rPr lang="nl-NL" dirty="0"/>
              <a:t>Voeg een afbeelding toe via het pictogram</a:t>
            </a:r>
          </a:p>
        </p:txBody>
      </p:sp>
    </p:spTree>
    <p:extLst>
      <p:ext uri="{BB962C8B-B14F-4D97-AF65-F5344CB8AC3E}">
        <p14:creationId xmlns:p14="http://schemas.microsoft.com/office/powerpoint/2010/main" val="38335465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Achterkant A5-boekje Nederlands">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0BBDE421-3AE4-416F-B5A8-10C5AD29B36B}"/>
              </a:ext>
            </a:extLst>
          </p:cNvPr>
          <p:cNvSpPr/>
          <p:nvPr userDrawn="1"/>
        </p:nvSpPr>
        <p:spPr bwMode="auto">
          <a:xfrm>
            <a:off x="0" y="0"/>
            <a:ext cx="4572000" cy="5148000"/>
          </a:xfrm>
          <a:prstGeom prst="rect">
            <a:avLst/>
          </a:prstGeom>
          <a:solidFill>
            <a:schemeClr val="tx1"/>
          </a:solidFill>
          <a:ln w="19050" cap="flat" cmpd="sng" algn="ctr">
            <a:noFill/>
            <a:prstDash val="solid"/>
            <a:round/>
            <a:headEnd type="none" w="med" len="med"/>
            <a:tailEnd type="none" w="med" len="med"/>
          </a:ln>
          <a:effectLst/>
        </p:spPr>
        <p:txBody>
          <a:bodyPr rot="0" spcFirstLastPara="0" vertOverflow="overflow" horzOverflow="overflow" vert="horz" wrap="square" lIns="24487" tIns="24487" rIns="24487" bIns="24487" numCol="1" spcCol="0" rtlCol="0" fromWordArt="0" anchor="ctr" anchorCtr="0" forceAA="0" compatLnSpc="1">
            <a:prstTxWarp prst="textNoShape">
              <a:avLst/>
            </a:prstTxWarp>
            <a:noAutofit/>
          </a:bodyPr>
          <a:lstStyle/>
          <a:p>
            <a:pPr algn="ctr" defTabSz="854136">
              <a:spcAft>
                <a:spcPts val="408"/>
              </a:spcAft>
              <a:buClr>
                <a:schemeClr val="tx2"/>
              </a:buClr>
            </a:pPr>
            <a:endParaRPr lang="nl-NL" sz="1088" dirty="0">
              <a:solidFill>
                <a:schemeClr val="bg1"/>
              </a:solidFill>
              <a:latin typeface="Segoe UI" panose="020B0502040204020203" pitchFamily="34" charset="0"/>
              <a:cs typeface="Segoe UI" panose="020B0502040204020203" pitchFamily="34" charset="0"/>
            </a:endParaRPr>
          </a:p>
        </p:txBody>
      </p:sp>
      <p:pic>
        <p:nvPicPr>
          <p:cNvPr id="3" name="Afbeelding 2">
            <a:extLst>
              <a:ext uri="{FF2B5EF4-FFF2-40B4-BE49-F238E27FC236}">
                <a16:creationId xmlns:a16="http://schemas.microsoft.com/office/drawing/2014/main" id="{260B240C-8911-47DD-A638-F878F75F41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1022592" y="771549"/>
            <a:ext cx="2530785" cy="377681"/>
          </a:xfrm>
          <a:prstGeom prst="rect">
            <a:avLst/>
          </a:prstGeom>
        </p:spPr>
      </p:pic>
      <p:sp>
        <p:nvSpPr>
          <p:cNvPr id="7" name="Tijdelijke aanduiding voor dianummer 5">
            <a:extLst>
              <a:ext uri="{FF2B5EF4-FFF2-40B4-BE49-F238E27FC236}">
                <a16:creationId xmlns:a16="http://schemas.microsoft.com/office/drawing/2014/main" id="{8B959820-C54A-4D61-9AF1-B40F905AEA40}"/>
              </a:ext>
            </a:extLst>
          </p:cNvPr>
          <p:cNvSpPr>
            <a:spLocks noGrp="1"/>
          </p:cNvSpPr>
          <p:nvPr>
            <p:ph type="sldNum" sz="quarter" idx="12"/>
          </p:nvPr>
        </p:nvSpPr>
        <p:spPr>
          <a:xfrm rot="10800000">
            <a:off x="344405" y="214220"/>
            <a:ext cx="277900" cy="154904"/>
          </a:xfrm>
        </p:spPr>
        <p:txBody>
          <a:bodyPr/>
          <a:lstStyle>
            <a:lvl1pPr>
              <a:defRPr>
                <a:solidFill>
                  <a:schemeClr val="bg1"/>
                </a:solidFill>
              </a:defRPr>
            </a:lvl1pPr>
          </a:lstStyle>
          <a:p>
            <a:fld id="{24DBD99B-1A84-4AA6-804A-506E689C58E5}" type="slidenum">
              <a:rPr lang="nl-NL" smtClean="0"/>
              <a:pPr/>
              <a:t>‹nr.›</a:t>
            </a:fld>
            <a:endParaRPr lang="nl-NL" dirty="0"/>
          </a:p>
        </p:txBody>
      </p:sp>
      <p:sp>
        <p:nvSpPr>
          <p:cNvPr id="8" name="Status">
            <a:extLst>
              <a:ext uri="{FF2B5EF4-FFF2-40B4-BE49-F238E27FC236}">
                <a16:creationId xmlns:a16="http://schemas.microsoft.com/office/drawing/2014/main" id="{70D62F3D-79E8-4987-B444-74B44EA2CA84}"/>
              </a:ext>
            </a:extLst>
          </p:cNvPr>
          <p:cNvSpPr txBox="1"/>
          <p:nvPr userDrawn="1"/>
        </p:nvSpPr>
        <p:spPr bwMode="auto">
          <a:xfrm rot="10800000">
            <a:off x="681788" y="195324"/>
            <a:ext cx="3168352" cy="195814"/>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spAutoFit/>
          </a:bodyPr>
          <a:lstStyle/>
          <a:p>
            <a:pPr algn="r"/>
            <a:r>
              <a:rPr lang="en-US" sz="800" b="1" kern="0">
                <a:solidFill>
                  <a:schemeClr val="bg1"/>
                </a:solidFill>
                <a:latin typeface="+mj-lt"/>
                <a:cs typeface="Arial" panose="020B0604020202020204" pitchFamily="34" charset="0"/>
              </a:rPr>
              <a:t>Openbaar</a:t>
            </a:r>
            <a:endParaRPr lang="nl-NL" sz="800" b="1" kern="0" dirty="0">
              <a:solidFill>
                <a:schemeClr val="bg1"/>
              </a:solidFill>
              <a:latin typeface="+mj-lt"/>
              <a:cs typeface="Arial" panose="020B0604020202020204" pitchFamily="34" charset="0"/>
            </a:endParaRPr>
          </a:p>
        </p:txBody>
      </p:sp>
      <p:pic>
        <p:nvPicPr>
          <p:cNvPr id="5" name="Afbeelding 4">
            <a:extLst>
              <a:ext uri="{FF2B5EF4-FFF2-40B4-BE49-F238E27FC236}">
                <a16:creationId xmlns:a16="http://schemas.microsoft.com/office/drawing/2014/main" id="{593C2563-868A-4F35-8C5B-15317ADE9A0D}"/>
              </a:ext>
            </a:extLst>
          </p:cNvPr>
          <p:cNvPicPr>
            <a:picLocks noChangeAspect="1"/>
          </p:cNvPicPr>
          <p:nvPr userDrawn="1"/>
        </p:nvPicPr>
        <p:blipFill>
          <a:blip r:embed="rId4"/>
          <a:stretch>
            <a:fillRect/>
          </a:stretch>
        </p:blipFill>
        <p:spPr>
          <a:xfrm rot="10800000">
            <a:off x="4572000" y="0"/>
            <a:ext cx="4572000" cy="5146548"/>
          </a:xfrm>
          <a:prstGeom prst="rect">
            <a:avLst/>
          </a:prstGeom>
        </p:spPr>
      </p:pic>
      <p:sp>
        <p:nvSpPr>
          <p:cNvPr id="11" name="Titel 2">
            <a:extLst>
              <a:ext uri="{FF2B5EF4-FFF2-40B4-BE49-F238E27FC236}">
                <a16:creationId xmlns:a16="http://schemas.microsoft.com/office/drawing/2014/main" id="{8EB3C490-9872-4C79-AF93-EB6F1488A5F0}"/>
              </a:ext>
            </a:extLst>
          </p:cNvPr>
          <p:cNvSpPr txBox="1">
            <a:spLocks/>
          </p:cNvSpPr>
          <p:nvPr userDrawn="1"/>
        </p:nvSpPr>
        <p:spPr>
          <a:xfrm rot="10800000">
            <a:off x="5113534" y="267560"/>
            <a:ext cx="3490914" cy="1512272"/>
          </a:xfrm>
          <a:prstGeom prst="rect">
            <a:avLst/>
          </a:prstGeom>
          <a:solidFill>
            <a:schemeClr val="tx1">
              <a:alpha val="80000"/>
            </a:schemeClr>
          </a:solidFill>
        </p:spPr>
        <p:txBody>
          <a:bodyPr vert="horz" lIns="91440" tIns="45720" rIns="91440" bIns="45720" rtlCol="0" anchor="ctr">
            <a:noAutofit/>
          </a:bodyPr>
          <a:lstStyle>
            <a:lvl1pPr algn="l" defTabSz="704150" rtl="0" eaLnBrk="1" fontAlgn="base" hangingPunct="1">
              <a:lnSpc>
                <a:spcPct val="100000"/>
              </a:lnSpc>
              <a:spcBef>
                <a:spcPct val="0"/>
              </a:spcBef>
              <a:spcAft>
                <a:spcPct val="0"/>
              </a:spcAft>
              <a:buClr>
                <a:srgbClr val="1A3877"/>
              </a:buClr>
              <a:defRPr sz="2000" b="1" i="0" baseline="0">
                <a:solidFill>
                  <a:srgbClr val="1A3877"/>
                </a:solidFill>
                <a:latin typeface="+mj-lt"/>
                <a:ea typeface="+mj-ea"/>
                <a:cs typeface="+mj-cs"/>
              </a:defRPr>
            </a:lvl1pPr>
            <a:lvl2pPr algn="l" defTabSz="704150" rtl="0" eaLnBrk="1" fontAlgn="base" hangingPunct="1">
              <a:lnSpc>
                <a:spcPct val="117000"/>
              </a:lnSpc>
              <a:spcBef>
                <a:spcPct val="0"/>
              </a:spcBef>
              <a:spcAft>
                <a:spcPct val="0"/>
              </a:spcAft>
              <a:defRPr sz="1769" b="1">
                <a:solidFill>
                  <a:schemeClr val="tx1"/>
                </a:solidFill>
                <a:latin typeface="Arial" charset="0"/>
              </a:defRPr>
            </a:lvl2pPr>
            <a:lvl3pPr algn="l" defTabSz="704150" rtl="0" eaLnBrk="1" fontAlgn="base" hangingPunct="1">
              <a:lnSpc>
                <a:spcPct val="117000"/>
              </a:lnSpc>
              <a:spcBef>
                <a:spcPct val="0"/>
              </a:spcBef>
              <a:spcAft>
                <a:spcPct val="0"/>
              </a:spcAft>
              <a:defRPr sz="1769" b="1">
                <a:solidFill>
                  <a:schemeClr val="tx1"/>
                </a:solidFill>
                <a:latin typeface="Arial" charset="0"/>
              </a:defRPr>
            </a:lvl3pPr>
            <a:lvl4pPr algn="l" defTabSz="704150" rtl="0" eaLnBrk="1" fontAlgn="base" hangingPunct="1">
              <a:lnSpc>
                <a:spcPct val="117000"/>
              </a:lnSpc>
              <a:spcBef>
                <a:spcPct val="0"/>
              </a:spcBef>
              <a:spcAft>
                <a:spcPct val="0"/>
              </a:spcAft>
              <a:defRPr sz="1769" b="1">
                <a:solidFill>
                  <a:schemeClr val="tx1"/>
                </a:solidFill>
                <a:latin typeface="Arial" charset="0"/>
              </a:defRPr>
            </a:lvl4pPr>
            <a:lvl5pPr algn="l" defTabSz="704150" rtl="0" eaLnBrk="1" fontAlgn="base" hangingPunct="1">
              <a:lnSpc>
                <a:spcPct val="117000"/>
              </a:lnSpc>
              <a:spcBef>
                <a:spcPct val="0"/>
              </a:spcBef>
              <a:spcAft>
                <a:spcPct val="0"/>
              </a:spcAft>
              <a:defRPr sz="1769" b="1">
                <a:solidFill>
                  <a:schemeClr val="tx1"/>
                </a:solidFill>
                <a:latin typeface="Arial" charset="0"/>
              </a:defRPr>
            </a:lvl5pPr>
            <a:lvl6pPr marL="256378" algn="l" defTabSz="704150" rtl="0" eaLnBrk="1" fontAlgn="base" hangingPunct="1">
              <a:lnSpc>
                <a:spcPct val="117000"/>
              </a:lnSpc>
              <a:spcBef>
                <a:spcPct val="0"/>
              </a:spcBef>
              <a:spcAft>
                <a:spcPct val="0"/>
              </a:spcAft>
              <a:defRPr sz="1769" b="1">
                <a:solidFill>
                  <a:schemeClr val="tx1"/>
                </a:solidFill>
                <a:latin typeface="Arial" charset="0"/>
              </a:defRPr>
            </a:lvl6pPr>
            <a:lvl7pPr marL="512756" algn="l" defTabSz="704150" rtl="0" eaLnBrk="1" fontAlgn="base" hangingPunct="1">
              <a:lnSpc>
                <a:spcPct val="117000"/>
              </a:lnSpc>
              <a:spcBef>
                <a:spcPct val="0"/>
              </a:spcBef>
              <a:spcAft>
                <a:spcPct val="0"/>
              </a:spcAft>
              <a:defRPr sz="1769" b="1">
                <a:solidFill>
                  <a:schemeClr val="tx1"/>
                </a:solidFill>
                <a:latin typeface="Arial" charset="0"/>
              </a:defRPr>
            </a:lvl7pPr>
            <a:lvl8pPr marL="769134" algn="l" defTabSz="704150" rtl="0" eaLnBrk="1" fontAlgn="base" hangingPunct="1">
              <a:lnSpc>
                <a:spcPct val="117000"/>
              </a:lnSpc>
              <a:spcBef>
                <a:spcPct val="0"/>
              </a:spcBef>
              <a:spcAft>
                <a:spcPct val="0"/>
              </a:spcAft>
              <a:defRPr sz="1769" b="1">
                <a:solidFill>
                  <a:schemeClr val="tx1"/>
                </a:solidFill>
                <a:latin typeface="Arial" charset="0"/>
              </a:defRPr>
            </a:lvl8pPr>
            <a:lvl9pPr marL="1025512" algn="l" defTabSz="704150" rtl="0" eaLnBrk="1" fontAlgn="base" hangingPunct="1">
              <a:lnSpc>
                <a:spcPct val="117000"/>
              </a:lnSpc>
              <a:spcBef>
                <a:spcPct val="0"/>
              </a:spcBef>
              <a:spcAft>
                <a:spcPct val="0"/>
              </a:spcAft>
              <a:defRPr sz="1769" b="1">
                <a:solidFill>
                  <a:schemeClr val="tx1"/>
                </a:solidFill>
                <a:latin typeface="Arial" charset="0"/>
              </a:defRPr>
            </a:lvl9pPr>
          </a:lstStyle>
          <a:p>
            <a:pPr algn="ctr"/>
            <a:r>
              <a:rPr lang="nl-NL" sz="1300" b="0" kern="0" dirty="0">
                <a:solidFill>
                  <a:schemeClr val="bg1"/>
                </a:solidFill>
                <a:latin typeface="+mj-lt"/>
              </a:rPr>
              <a:t>Berenschot Groep B.V.</a:t>
            </a:r>
          </a:p>
          <a:p>
            <a:pPr algn="ctr"/>
            <a:r>
              <a:rPr lang="nl-NL" sz="1100" b="0" kern="0" dirty="0">
                <a:solidFill>
                  <a:schemeClr val="bg1"/>
                </a:solidFill>
                <a:latin typeface="+mn-lt"/>
              </a:rPr>
              <a:t>Van Deventerlaan 31-51, 3528 AG  Utrecht</a:t>
            </a:r>
          </a:p>
          <a:p>
            <a:pPr algn="ctr"/>
            <a:r>
              <a:rPr lang="nl-NL" sz="1100" b="0" kern="0" dirty="0">
                <a:solidFill>
                  <a:schemeClr val="bg1"/>
                </a:solidFill>
                <a:latin typeface="+mn-lt"/>
              </a:rPr>
              <a:t>Postbus 8039, 3503 RA Utrecht</a:t>
            </a:r>
          </a:p>
          <a:p>
            <a:pPr algn="ctr"/>
            <a:r>
              <a:rPr lang="nl-NL" sz="1100" b="0" kern="0" dirty="0">
                <a:solidFill>
                  <a:schemeClr val="bg1"/>
                </a:solidFill>
                <a:latin typeface="+mn-lt"/>
              </a:rPr>
              <a:t>030 2 916 916</a:t>
            </a:r>
            <a:br>
              <a:rPr lang="nl-NL" sz="1100" b="0" kern="0" dirty="0">
                <a:solidFill>
                  <a:schemeClr val="bg1"/>
                </a:solidFill>
                <a:latin typeface="+mn-lt"/>
              </a:rPr>
            </a:br>
            <a:endParaRPr lang="nl-NL" sz="1100" b="0" kern="0" dirty="0">
              <a:solidFill>
                <a:schemeClr val="bg1"/>
              </a:solidFill>
              <a:latin typeface="+mn-lt"/>
            </a:endParaRPr>
          </a:p>
          <a:p>
            <a:pPr algn="ctr"/>
            <a:r>
              <a:rPr lang="nl-NL" sz="1200" b="0" kern="0" dirty="0">
                <a:solidFill>
                  <a:schemeClr val="bg1"/>
                </a:solidFill>
                <a:latin typeface="+mn-lt"/>
              </a:rPr>
              <a:t>www.berenschot.nl</a:t>
            </a:r>
            <a:br>
              <a:rPr lang="nl-NL" sz="1200" b="0" kern="0" dirty="0">
                <a:solidFill>
                  <a:schemeClr val="bg1"/>
                </a:solidFill>
                <a:latin typeface="+mn-lt"/>
              </a:rPr>
            </a:br>
            <a:r>
              <a:rPr lang="nl-NL" sz="1200" b="0" kern="0" dirty="0">
                <a:solidFill>
                  <a:schemeClr val="bg1"/>
                </a:solidFill>
                <a:latin typeface="+mn-lt"/>
              </a:rPr>
              <a:t>      /</a:t>
            </a:r>
            <a:r>
              <a:rPr lang="nl-NL" sz="1200" b="0" kern="0" dirty="0" err="1">
                <a:solidFill>
                  <a:schemeClr val="bg1"/>
                </a:solidFill>
                <a:latin typeface="+mn-lt"/>
              </a:rPr>
              <a:t>berenschot</a:t>
            </a:r>
            <a:endParaRPr lang="nl-NL" sz="1200" b="0" kern="0" dirty="0">
              <a:solidFill>
                <a:schemeClr val="bg1"/>
              </a:solidFill>
              <a:latin typeface="+mn-lt"/>
            </a:endParaRPr>
          </a:p>
        </p:txBody>
      </p:sp>
      <p:pic>
        <p:nvPicPr>
          <p:cNvPr id="14" name="Picture 2" descr="Afbeeldingsresultaat voor linkedin logo png wit">
            <a:extLst>
              <a:ext uri="{FF2B5EF4-FFF2-40B4-BE49-F238E27FC236}">
                <a16:creationId xmlns:a16="http://schemas.microsoft.com/office/drawing/2014/main" id="{A64CBCDA-C0C4-45B2-86FC-10F8BEF0384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rot="10800000">
            <a:off x="7127427" y="424973"/>
            <a:ext cx="126000" cy="126000"/>
          </a:xfrm>
          <a:prstGeom prst="rect">
            <a:avLst/>
          </a:prstGeom>
          <a:noFill/>
          <a:extLst>
            <a:ext uri="{909E8E84-426E-40DD-AFC4-6F175D3DCCD1}">
              <a14:hiddenFill xmlns:a14="http://schemas.microsoft.com/office/drawing/2010/main">
                <a:solidFill>
                  <a:srgbClr val="FFFFFF"/>
                </a:solidFill>
              </a14:hiddenFill>
            </a:ext>
          </a:extLst>
        </p:spPr>
      </p:pic>
      <p:sp>
        <p:nvSpPr>
          <p:cNvPr id="10" name="Tekstvak 9">
            <a:extLst>
              <a:ext uri="{FF2B5EF4-FFF2-40B4-BE49-F238E27FC236}">
                <a16:creationId xmlns:a16="http://schemas.microsoft.com/office/drawing/2014/main" id="{0197943C-0508-4C2D-820C-5F8237487995}"/>
              </a:ext>
            </a:extLst>
          </p:cNvPr>
          <p:cNvSpPr txBox="1"/>
          <p:nvPr userDrawn="1"/>
        </p:nvSpPr>
        <p:spPr bwMode="auto">
          <a:xfrm rot="10800000">
            <a:off x="213736" y="2067694"/>
            <a:ext cx="4104456" cy="2257917"/>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nl-NL" sz="1400" dirty="0">
                <a:solidFill>
                  <a:schemeClr val="bg1"/>
                </a:solidFill>
                <a:latin typeface="+mn-lt"/>
              </a:rPr>
              <a:t>Berenschot is een onafhankelijk organisatieadviesbureau met 350 medewerkers wereldwijd. Al 80 jaar verrassen wij onze opdrachtgevers in de publieke sector en het bedrijfsleven </a:t>
            </a:r>
            <a:r>
              <a:rPr lang="nl-NL" sz="1400">
                <a:solidFill>
                  <a:schemeClr val="bg1"/>
                </a:solidFill>
                <a:latin typeface="+mn-lt"/>
              </a:rPr>
              <a:t>met slimme en </a:t>
            </a:r>
            <a:r>
              <a:rPr lang="nl-NL" sz="1400" dirty="0">
                <a:solidFill>
                  <a:schemeClr val="bg1"/>
                </a:solidFill>
                <a:latin typeface="+mn-lt"/>
              </a:rPr>
              <a:t>nieuwe inzichten. We verwerven ze en maken ze toepasbaar. Dit door innovatie te koppelen aan creativiteit. Steeds opnieuw. Klanten kiezen voor Berenschot omdat onze adviezen hen op een voorsprong zetten.</a:t>
            </a:r>
          </a:p>
          <a:p>
            <a:pPr algn="ctr"/>
            <a:endParaRPr lang="nl-NL" sz="1600" kern="0" dirty="0">
              <a:latin typeface="+mn-lt"/>
              <a:cs typeface="Arial" panose="020B0604020202020204" pitchFamily="34" charset="0"/>
            </a:endParaRPr>
          </a:p>
        </p:txBody>
      </p:sp>
    </p:spTree>
    <p:extLst>
      <p:ext uri="{BB962C8B-B14F-4D97-AF65-F5344CB8AC3E}">
        <p14:creationId xmlns:p14="http://schemas.microsoft.com/office/powerpoint/2010/main" val="3914875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Achterkant A5-boekje Engels">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0BBDE421-3AE4-416F-B5A8-10C5AD29B36B}"/>
              </a:ext>
            </a:extLst>
          </p:cNvPr>
          <p:cNvSpPr/>
          <p:nvPr userDrawn="1"/>
        </p:nvSpPr>
        <p:spPr bwMode="auto">
          <a:xfrm>
            <a:off x="0" y="0"/>
            <a:ext cx="4572000" cy="5148000"/>
          </a:xfrm>
          <a:prstGeom prst="rect">
            <a:avLst/>
          </a:prstGeom>
          <a:solidFill>
            <a:schemeClr val="tx1"/>
          </a:solidFill>
          <a:ln w="19050" cap="flat" cmpd="sng" algn="ctr">
            <a:noFill/>
            <a:prstDash val="solid"/>
            <a:round/>
            <a:headEnd type="none" w="med" len="med"/>
            <a:tailEnd type="none" w="med" len="med"/>
          </a:ln>
          <a:effectLst/>
        </p:spPr>
        <p:txBody>
          <a:bodyPr rot="0" spcFirstLastPara="0" vertOverflow="overflow" horzOverflow="overflow" vert="horz" wrap="square" lIns="24487" tIns="24487" rIns="24487" bIns="24487" numCol="1" spcCol="0" rtlCol="0" fromWordArt="0" anchor="ctr" anchorCtr="0" forceAA="0" compatLnSpc="1">
            <a:prstTxWarp prst="textNoShape">
              <a:avLst/>
            </a:prstTxWarp>
            <a:noAutofit/>
          </a:bodyPr>
          <a:lstStyle/>
          <a:p>
            <a:pPr algn="ctr" defTabSz="854136">
              <a:spcAft>
                <a:spcPts val="408"/>
              </a:spcAft>
              <a:buClr>
                <a:schemeClr val="tx2"/>
              </a:buClr>
            </a:pPr>
            <a:endParaRPr lang="nl-NL" sz="1088" dirty="0">
              <a:solidFill>
                <a:schemeClr val="bg1"/>
              </a:solidFill>
              <a:latin typeface="Segoe UI" panose="020B0502040204020203" pitchFamily="34" charset="0"/>
              <a:cs typeface="Segoe UI" panose="020B0502040204020203" pitchFamily="34" charset="0"/>
            </a:endParaRPr>
          </a:p>
        </p:txBody>
      </p:sp>
      <p:pic>
        <p:nvPicPr>
          <p:cNvPr id="3" name="Afbeelding 2">
            <a:extLst>
              <a:ext uri="{FF2B5EF4-FFF2-40B4-BE49-F238E27FC236}">
                <a16:creationId xmlns:a16="http://schemas.microsoft.com/office/drawing/2014/main" id="{260B240C-8911-47DD-A638-F878F75F41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1022592" y="771549"/>
            <a:ext cx="2530785" cy="377681"/>
          </a:xfrm>
          <a:prstGeom prst="rect">
            <a:avLst/>
          </a:prstGeom>
        </p:spPr>
      </p:pic>
      <p:sp>
        <p:nvSpPr>
          <p:cNvPr id="7" name="Tijdelijke aanduiding voor dianummer 5">
            <a:extLst>
              <a:ext uri="{FF2B5EF4-FFF2-40B4-BE49-F238E27FC236}">
                <a16:creationId xmlns:a16="http://schemas.microsoft.com/office/drawing/2014/main" id="{8B959820-C54A-4D61-9AF1-B40F905AEA40}"/>
              </a:ext>
            </a:extLst>
          </p:cNvPr>
          <p:cNvSpPr>
            <a:spLocks noGrp="1"/>
          </p:cNvSpPr>
          <p:nvPr>
            <p:ph type="sldNum" sz="quarter" idx="12"/>
          </p:nvPr>
        </p:nvSpPr>
        <p:spPr>
          <a:xfrm rot="10800000">
            <a:off x="344405" y="214220"/>
            <a:ext cx="277900" cy="154904"/>
          </a:xfrm>
        </p:spPr>
        <p:txBody>
          <a:bodyPr/>
          <a:lstStyle>
            <a:lvl1pPr>
              <a:defRPr>
                <a:solidFill>
                  <a:schemeClr val="bg1"/>
                </a:solidFill>
              </a:defRPr>
            </a:lvl1pPr>
          </a:lstStyle>
          <a:p>
            <a:fld id="{24DBD99B-1A84-4AA6-804A-506E689C58E5}" type="slidenum">
              <a:rPr lang="nl-NL" smtClean="0"/>
              <a:pPr/>
              <a:t>‹nr.›</a:t>
            </a:fld>
            <a:endParaRPr lang="nl-NL" dirty="0"/>
          </a:p>
        </p:txBody>
      </p:sp>
      <p:sp>
        <p:nvSpPr>
          <p:cNvPr id="8" name="Status">
            <a:extLst>
              <a:ext uri="{FF2B5EF4-FFF2-40B4-BE49-F238E27FC236}">
                <a16:creationId xmlns:a16="http://schemas.microsoft.com/office/drawing/2014/main" id="{70D62F3D-79E8-4987-B444-74B44EA2CA84}"/>
              </a:ext>
            </a:extLst>
          </p:cNvPr>
          <p:cNvSpPr txBox="1"/>
          <p:nvPr userDrawn="1"/>
        </p:nvSpPr>
        <p:spPr bwMode="auto">
          <a:xfrm rot="10800000">
            <a:off x="681788" y="195324"/>
            <a:ext cx="3168352" cy="195814"/>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spAutoFit/>
          </a:bodyPr>
          <a:lstStyle/>
          <a:p>
            <a:pPr algn="r"/>
            <a:r>
              <a:rPr lang="en-US" sz="800" b="1" kern="0">
                <a:solidFill>
                  <a:schemeClr val="bg1"/>
                </a:solidFill>
                <a:latin typeface="+mj-lt"/>
                <a:cs typeface="Arial" panose="020B0604020202020204" pitchFamily="34" charset="0"/>
              </a:rPr>
              <a:t>Openbaar</a:t>
            </a:r>
            <a:endParaRPr lang="nl-NL" sz="800" b="1" kern="0" dirty="0">
              <a:solidFill>
                <a:schemeClr val="bg1"/>
              </a:solidFill>
              <a:latin typeface="+mj-lt"/>
              <a:cs typeface="Arial" panose="020B0604020202020204" pitchFamily="34" charset="0"/>
            </a:endParaRPr>
          </a:p>
        </p:txBody>
      </p:sp>
      <p:pic>
        <p:nvPicPr>
          <p:cNvPr id="5" name="Afbeelding 4">
            <a:extLst>
              <a:ext uri="{FF2B5EF4-FFF2-40B4-BE49-F238E27FC236}">
                <a16:creationId xmlns:a16="http://schemas.microsoft.com/office/drawing/2014/main" id="{593C2563-868A-4F35-8C5B-15317ADE9A0D}"/>
              </a:ext>
            </a:extLst>
          </p:cNvPr>
          <p:cNvPicPr>
            <a:picLocks noChangeAspect="1"/>
          </p:cNvPicPr>
          <p:nvPr userDrawn="1"/>
        </p:nvPicPr>
        <p:blipFill>
          <a:blip r:embed="rId4"/>
          <a:stretch>
            <a:fillRect/>
          </a:stretch>
        </p:blipFill>
        <p:spPr>
          <a:xfrm rot="10800000">
            <a:off x="4572000" y="0"/>
            <a:ext cx="4572000" cy="5146548"/>
          </a:xfrm>
          <a:prstGeom prst="rect">
            <a:avLst/>
          </a:prstGeom>
        </p:spPr>
      </p:pic>
      <p:sp>
        <p:nvSpPr>
          <p:cNvPr id="11" name="Titel 2">
            <a:extLst>
              <a:ext uri="{FF2B5EF4-FFF2-40B4-BE49-F238E27FC236}">
                <a16:creationId xmlns:a16="http://schemas.microsoft.com/office/drawing/2014/main" id="{8EB3C490-9872-4C79-AF93-EB6F1488A5F0}"/>
              </a:ext>
            </a:extLst>
          </p:cNvPr>
          <p:cNvSpPr txBox="1">
            <a:spLocks/>
          </p:cNvSpPr>
          <p:nvPr userDrawn="1"/>
        </p:nvSpPr>
        <p:spPr>
          <a:xfrm rot="10800000">
            <a:off x="5113534" y="267560"/>
            <a:ext cx="3490914" cy="1656118"/>
          </a:xfrm>
          <a:prstGeom prst="rect">
            <a:avLst/>
          </a:prstGeom>
          <a:solidFill>
            <a:schemeClr val="tx1">
              <a:alpha val="80000"/>
            </a:schemeClr>
          </a:solidFill>
        </p:spPr>
        <p:txBody>
          <a:bodyPr vert="horz" lIns="91440" tIns="45720" rIns="91440" bIns="45720" rtlCol="0" anchor="ctr">
            <a:noAutofit/>
          </a:bodyPr>
          <a:lstStyle>
            <a:lvl1pPr algn="l" defTabSz="704150" rtl="0" eaLnBrk="1" fontAlgn="base" hangingPunct="1">
              <a:lnSpc>
                <a:spcPct val="100000"/>
              </a:lnSpc>
              <a:spcBef>
                <a:spcPct val="0"/>
              </a:spcBef>
              <a:spcAft>
                <a:spcPct val="0"/>
              </a:spcAft>
              <a:buClr>
                <a:srgbClr val="1A3877"/>
              </a:buClr>
              <a:defRPr sz="2000" b="1" i="0" baseline="0">
                <a:solidFill>
                  <a:srgbClr val="1A3877"/>
                </a:solidFill>
                <a:latin typeface="+mj-lt"/>
                <a:ea typeface="+mj-ea"/>
                <a:cs typeface="+mj-cs"/>
              </a:defRPr>
            </a:lvl1pPr>
            <a:lvl2pPr algn="l" defTabSz="704150" rtl="0" eaLnBrk="1" fontAlgn="base" hangingPunct="1">
              <a:lnSpc>
                <a:spcPct val="117000"/>
              </a:lnSpc>
              <a:spcBef>
                <a:spcPct val="0"/>
              </a:spcBef>
              <a:spcAft>
                <a:spcPct val="0"/>
              </a:spcAft>
              <a:defRPr sz="1769" b="1">
                <a:solidFill>
                  <a:schemeClr val="tx1"/>
                </a:solidFill>
                <a:latin typeface="Arial" charset="0"/>
              </a:defRPr>
            </a:lvl2pPr>
            <a:lvl3pPr algn="l" defTabSz="704150" rtl="0" eaLnBrk="1" fontAlgn="base" hangingPunct="1">
              <a:lnSpc>
                <a:spcPct val="117000"/>
              </a:lnSpc>
              <a:spcBef>
                <a:spcPct val="0"/>
              </a:spcBef>
              <a:spcAft>
                <a:spcPct val="0"/>
              </a:spcAft>
              <a:defRPr sz="1769" b="1">
                <a:solidFill>
                  <a:schemeClr val="tx1"/>
                </a:solidFill>
                <a:latin typeface="Arial" charset="0"/>
              </a:defRPr>
            </a:lvl3pPr>
            <a:lvl4pPr algn="l" defTabSz="704150" rtl="0" eaLnBrk="1" fontAlgn="base" hangingPunct="1">
              <a:lnSpc>
                <a:spcPct val="117000"/>
              </a:lnSpc>
              <a:spcBef>
                <a:spcPct val="0"/>
              </a:spcBef>
              <a:spcAft>
                <a:spcPct val="0"/>
              </a:spcAft>
              <a:defRPr sz="1769" b="1">
                <a:solidFill>
                  <a:schemeClr val="tx1"/>
                </a:solidFill>
                <a:latin typeface="Arial" charset="0"/>
              </a:defRPr>
            </a:lvl4pPr>
            <a:lvl5pPr algn="l" defTabSz="704150" rtl="0" eaLnBrk="1" fontAlgn="base" hangingPunct="1">
              <a:lnSpc>
                <a:spcPct val="117000"/>
              </a:lnSpc>
              <a:spcBef>
                <a:spcPct val="0"/>
              </a:spcBef>
              <a:spcAft>
                <a:spcPct val="0"/>
              </a:spcAft>
              <a:defRPr sz="1769" b="1">
                <a:solidFill>
                  <a:schemeClr val="tx1"/>
                </a:solidFill>
                <a:latin typeface="Arial" charset="0"/>
              </a:defRPr>
            </a:lvl5pPr>
            <a:lvl6pPr marL="256378" algn="l" defTabSz="704150" rtl="0" eaLnBrk="1" fontAlgn="base" hangingPunct="1">
              <a:lnSpc>
                <a:spcPct val="117000"/>
              </a:lnSpc>
              <a:spcBef>
                <a:spcPct val="0"/>
              </a:spcBef>
              <a:spcAft>
                <a:spcPct val="0"/>
              </a:spcAft>
              <a:defRPr sz="1769" b="1">
                <a:solidFill>
                  <a:schemeClr val="tx1"/>
                </a:solidFill>
                <a:latin typeface="Arial" charset="0"/>
              </a:defRPr>
            </a:lvl6pPr>
            <a:lvl7pPr marL="512756" algn="l" defTabSz="704150" rtl="0" eaLnBrk="1" fontAlgn="base" hangingPunct="1">
              <a:lnSpc>
                <a:spcPct val="117000"/>
              </a:lnSpc>
              <a:spcBef>
                <a:spcPct val="0"/>
              </a:spcBef>
              <a:spcAft>
                <a:spcPct val="0"/>
              </a:spcAft>
              <a:defRPr sz="1769" b="1">
                <a:solidFill>
                  <a:schemeClr val="tx1"/>
                </a:solidFill>
                <a:latin typeface="Arial" charset="0"/>
              </a:defRPr>
            </a:lvl7pPr>
            <a:lvl8pPr marL="769134" algn="l" defTabSz="704150" rtl="0" eaLnBrk="1" fontAlgn="base" hangingPunct="1">
              <a:lnSpc>
                <a:spcPct val="117000"/>
              </a:lnSpc>
              <a:spcBef>
                <a:spcPct val="0"/>
              </a:spcBef>
              <a:spcAft>
                <a:spcPct val="0"/>
              </a:spcAft>
              <a:defRPr sz="1769" b="1">
                <a:solidFill>
                  <a:schemeClr val="tx1"/>
                </a:solidFill>
                <a:latin typeface="Arial" charset="0"/>
              </a:defRPr>
            </a:lvl8pPr>
            <a:lvl9pPr marL="1025512" algn="l" defTabSz="704150" rtl="0" eaLnBrk="1" fontAlgn="base" hangingPunct="1">
              <a:lnSpc>
                <a:spcPct val="117000"/>
              </a:lnSpc>
              <a:spcBef>
                <a:spcPct val="0"/>
              </a:spcBef>
              <a:spcAft>
                <a:spcPct val="0"/>
              </a:spcAft>
              <a:defRPr sz="1769" b="1">
                <a:solidFill>
                  <a:schemeClr val="tx1"/>
                </a:solidFill>
                <a:latin typeface="Arial" charset="0"/>
              </a:defRPr>
            </a:lvl9pPr>
          </a:lstStyle>
          <a:p>
            <a:pPr algn="ctr"/>
            <a:r>
              <a:rPr lang="nl-NL" sz="1300" b="0" kern="0" dirty="0">
                <a:solidFill>
                  <a:schemeClr val="bg1"/>
                </a:solidFill>
                <a:latin typeface="+mj-lt"/>
              </a:rPr>
              <a:t>Berenschot Groep B.V.</a:t>
            </a:r>
          </a:p>
          <a:p>
            <a:pPr algn="ctr"/>
            <a:r>
              <a:rPr lang="nl-NL" sz="1100" b="0" kern="0" dirty="0">
                <a:solidFill>
                  <a:schemeClr val="bg1"/>
                </a:solidFill>
                <a:latin typeface="+mn-lt"/>
              </a:rPr>
              <a:t>Van Deventerlaan 31-51, 3528 AG  Utrecht</a:t>
            </a:r>
          </a:p>
          <a:p>
            <a:pPr algn="ctr"/>
            <a:r>
              <a:rPr lang="nl-NL" sz="1100" b="0" kern="0" dirty="0">
                <a:solidFill>
                  <a:schemeClr val="bg1"/>
                </a:solidFill>
                <a:latin typeface="+mn-lt"/>
              </a:rPr>
              <a:t>Postbus 8039, 3503 RA Utrecht</a:t>
            </a:r>
          </a:p>
          <a:p>
            <a:pPr algn="ctr"/>
            <a:r>
              <a:rPr lang="nl-NL" sz="1100" b="0" kern="0" dirty="0">
                <a:solidFill>
                  <a:schemeClr val="bg1"/>
                </a:solidFill>
                <a:latin typeface="+mn-lt"/>
              </a:rPr>
              <a:t>The Netherlands </a:t>
            </a:r>
          </a:p>
          <a:p>
            <a:pPr algn="ctr"/>
            <a:r>
              <a:rPr lang="nl-NL" sz="1100" b="0" kern="0" dirty="0">
                <a:solidFill>
                  <a:schemeClr val="bg1"/>
                </a:solidFill>
                <a:latin typeface="+mn-lt"/>
              </a:rPr>
              <a:t>+31 30 2 916 916</a:t>
            </a:r>
          </a:p>
          <a:p>
            <a:pPr algn="ctr"/>
            <a:endParaRPr lang="nl-NL" sz="1100" b="0" kern="0" dirty="0">
              <a:solidFill>
                <a:schemeClr val="bg1"/>
              </a:solidFill>
              <a:latin typeface="+mn-lt"/>
            </a:endParaRPr>
          </a:p>
          <a:p>
            <a:pPr algn="ctr"/>
            <a:r>
              <a:rPr lang="nl-NL" sz="1200" b="0" kern="0" dirty="0">
                <a:solidFill>
                  <a:schemeClr val="bg1"/>
                </a:solidFill>
                <a:latin typeface="+mn-lt"/>
              </a:rPr>
              <a:t>www.berenschot.com</a:t>
            </a:r>
            <a:br>
              <a:rPr lang="nl-NL" sz="1200" b="0" kern="0" dirty="0">
                <a:solidFill>
                  <a:schemeClr val="bg1"/>
                </a:solidFill>
                <a:latin typeface="+mn-lt"/>
              </a:rPr>
            </a:br>
            <a:r>
              <a:rPr lang="nl-NL" sz="1200" b="0" kern="0" dirty="0">
                <a:solidFill>
                  <a:schemeClr val="bg1"/>
                </a:solidFill>
                <a:latin typeface="+mn-lt"/>
              </a:rPr>
              <a:t>      /berenschot</a:t>
            </a:r>
          </a:p>
        </p:txBody>
      </p:sp>
      <p:pic>
        <p:nvPicPr>
          <p:cNvPr id="14" name="Picture 2" descr="Afbeeldingsresultaat voor linkedin logo png wit">
            <a:extLst>
              <a:ext uri="{FF2B5EF4-FFF2-40B4-BE49-F238E27FC236}">
                <a16:creationId xmlns:a16="http://schemas.microsoft.com/office/drawing/2014/main" id="{A64CBCDA-C0C4-45B2-86FC-10F8BEF0384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rot="10800000">
            <a:off x="7126095" y="416667"/>
            <a:ext cx="126000" cy="126000"/>
          </a:xfrm>
          <a:prstGeom prst="rect">
            <a:avLst/>
          </a:prstGeom>
          <a:noFill/>
          <a:extLst>
            <a:ext uri="{909E8E84-426E-40DD-AFC4-6F175D3DCCD1}">
              <a14:hiddenFill xmlns:a14="http://schemas.microsoft.com/office/drawing/2010/main">
                <a:solidFill>
                  <a:srgbClr val="FFFFFF"/>
                </a:solidFill>
              </a14:hiddenFill>
            </a:ext>
          </a:extLst>
        </p:spPr>
      </p:pic>
      <p:sp>
        <p:nvSpPr>
          <p:cNvPr id="10" name="Tekstvak 9">
            <a:extLst>
              <a:ext uri="{FF2B5EF4-FFF2-40B4-BE49-F238E27FC236}">
                <a16:creationId xmlns:a16="http://schemas.microsoft.com/office/drawing/2014/main" id="{0197943C-0508-4C2D-820C-5F8237487995}"/>
              </a:ext>
            </a:extLst>
          </p:cNvPr>
          <p:cNvSpPr txBox="1"/>
          <p:nvPr userDrawn="1"/>
        </p:nvSpPr>
        <p:spPr bwMode="auto">
          <a:xfrm rot="10800000">
            <a:off x="213736" y="2190805"/>
            <a:ext cx="4104456" cy="2011695"/>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dirty="0" err="1">
                <a:solidFill>
                  <a:schemeClr val="bg1"/>
                </a:solidFill>
                <a:latin typeface="+mn-lt"/>
              </a:rPr>
              <a:t>Berenschot</a:t>
            </a:r>
            <a:r>
              <a:rPr lang="en-US" sz="1400" dirty="0">
                <a:solidFill>
                  <a:schemeClr val="bg1"/>
                </a:solidFill>
                <a:latin typeface="+mn-lt"/>
              </a:rPr>
              <a:t> is an independent management consultancy firm with 350 employees worldwide. For 80 years, we have impressed our clients in the public and business sectors with smart, new insights. We acquire these new insights and turn them into something practicable. We do this by combining innovation and creativity. Again and again. Clients prefer </a:t>
            </a:r>
            <a:r>
              <a:rPr lang="en-US" sz="1400" dirty="0" err="1">
                <a:solidFill>
                  <a:schemeClr val="bg1"/>
                </a:solidFill>
                <a:latin typeface="+mn-lt"/>
              </a:rPr>
              <a:t>Berenschot</a:t>
            </a:r>
            <a:r>
              <a:rPr lang="en-US" sz="1400" dirty="0">
                <a:solidFill>
                  <a:schemeClr val="bg1"/>
                </a:solidFill>
                <a:latin typeface="+mn-lt"/>
              </a:rPr>
              <a:t> because our advice gives them a head start.</a:t>
            </a:r>
          </a:p>
        </p:txBody>
      </p:sp>
    </p:spTree>
    <p:extLst>
      <p:ext uri="{BB962C8B-B14F-4D97-AF65-F5344CB8AC3E}">
        <p14:creationId xmlns:p14="http://schemas.microsoft.com/office/powerpoint/2010/main" val="5284889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Achterkant A5-boekje Nederlands (2)">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593C2563-868A-4F35-8C5B-15317ADE9A0D}"/>
              </a:ext>
            </a:extLst>
          </p:cNvPr>
          <p:cNvPicPr>
            <a:picLocks noChangeAspect="1"/>
          </p:cNvPicPr>
          <p:nvPr userDrawn="1"/>
        </p:nvPicPr>
        <p:blipFill rotWithShape="1">
          <a:blip r:embed="rId2"/>
          <a:srcRect l="1" r="176"/>
          <a:stretch/>
        </p:blipFill>
        <p:spPr>
          <a:xfrm>
            <a:off x="0" y="0"/>
            <a:ext cx="4571999" cy="5148000"/>
          </a:xfrm>
          <a:prstGeom prst="rect">
            <a:avLst/>
          </a:prstGeom>
        </p:spPr>
      </p:pic>
      <p:sp>
        <p:nvSpPr>
          <p:cNvPr id="2" name="Rechthoek 1">
            <a:extLst>
              <a:ext uri="{FF2B5EF4-FFF2-40B4-BE49-F238E27FC236}">
                <a16:creationId xmlns:a16="http://schemas.microsoft.com/office/drawing/2014/main" id="{0BBDE421-3AE4-416F-B5A8-10C5AD29B36B}"/>
              </a:ext>
            </a:extLst>
          </p:cNvPr>
          <p:cNvSpPr/>
          <p:nvPr userDrawn="1"/>
        </p:nvSpPr>
        <p:spPr bwMode="auto">
          <a:xfrm>
            <a:off x="4572000" y="0"/>
            <a:ext cx="4572000" cy="5148000"/>
          </a:xfrm>
          <a:prstGeom prst="rect">
            <a:avLst/>
          </a:prstGeom>
          <a:solidFill>
            <a:schemeClr val="tx1"/>
          </a:solidFill>
          <a:ln w="19050" cap="flat" cmpd="sng" algn="ctr">
            <a:noFill/>
            <a:prstDash val="solid"/>
            <a:round/>
            <a:headEnd type="none" w="med" len="med"/>
            <a:tailEnd type="none" w="med" len="med"/>
          </a:ln>
          <a:effectLst/>
        </p:spPr>
        <p:txBody>
          <a:bodyPr rot="0" spcFirstLastPara="0" vertOverflow="overflow" horzOverflow="overflow" vert="horz" wrap="square" lIns="24487" tIns="24487" rIns="24487" bIns="24487" numCol="1" spcCol="0" rtlCol="0" fromWordArt="0" anchor="ctr" anchorCtr="0" forceAA="0" compatLnSpc="1">
            <a:prstTxWarp prst="textNoShape">
              <a:avLst/>
            </a:prstTxWarp>
            <a:noAutofit/>
          </a:bodyPr>
          <a:lstStyle/>
          <a:p>
            <a:pPr algn="ctr" defTabSz="854136">
              <a:spcAft>
                <a:spcPts val="408"/>
              </a:spcAft>
              <a:buClr>
                <a:schemeClr val="tx2"/>
              </a:buClr>
            </a:pPr>
            <a:endParaRPr lang="nl-NL" sz="1088" dirty="0">
              <a:solidFill>
                <a:schemeClr val="bg1"/>
              </a:solidFill>
              <a:latin typeface="Segoe UI" panose="020B0502040204020203" pitchFamily="34" charset="0"/>
              <a:cs typeface="Segoe UI" panose="020B0502040204020203" pitchFamily="34" charset="0"/>
            </a:endParaRPr>
          </a:p>
        </p:txBody>
      </p:sp>
      <p:pic>
        <p:nvPicPr>
          <p:cNvPr id="3" name="Afbeelding 2">
            <a:extLst>
              <a:ext uri="{FF2B5EF4-FFF2-40B4-BE49-F238E27FC236}">
                <a16:creationId xmlns:a16="http://schemas.microsoft.com/office/drawing/2014/main" id="{260B240C-8911-47DD-A638-F878F75F41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92608" y="3939902"/>
            <a:ext cx="2530785" cy="377681"/>
          </a:xfrm>
          <a:prstGeom prst="rect">
            <a:avLst/>
          </a:prstGeom>
        </p:spPr>
      </p:pic>
      <p:sp>
        <p:nvSpPr>
          <p:cNvPr id="7" name="Tijdelijke aanduiding voor dianummer 5">
            <a:extLst>
              <a:ext uri="{FF2B5EF4-FFF2-40B4-BE49-F238E27FC236}">
                <a16:creationId xmlns:a16="http://schemas.microsoft.com/office/drawing/2014/main" id="{8B959820-C54A-4D61-9AF1-B40F905AEA40}"/>
              </a:ext>
            </a:extLst>
          </p:cNvPr>
          <p:cNvSpPr>
            <a:spLocks noGrp="1"/>
          </p:cNvSpPr>
          <p:nvPr>
            <p:ph type="sldNum" sz="quarter" idx="12"/>
          </p:nvPr>
        </p:nvSpPr>
        <p:spPr>
          <a:xfrm>
            <a:off x="8460432" y="4873850"/>
            <a:ext cx="277900" cy="154904"/>
          </a:xfrm>
        </p:spPr>
        <p:txBody>
          <a:bodyPr/>
          <a:lstStyle>
            <a:lvl1pPr>
              <a:defRPr>
                <a:solidFill>
                  <a:schemeClr val="bg1"/>
                </a:solidFill>
              </a:defRPr>
            </a:lvl1pPr>
          </a:lstStyle>
          <a:p>
            <a:fld id="{24DBD99B-1A84-4AA6-804A-506E689C58E5}" type="slidenum">
              <a:rPr lang="nl-NL" smtClean="0"/>
              <a:pPr/>
              <a:t>‹nr.›</a:t>
            </a:fld>
            <a:endParaRPr lang="nl-NL"/>
          </a:p>
        </p:txBody>
      </p:sp>
      <p:sp>
        <p:nvSpPr>
          <p:cNvPr id="8" name="Status">
            <a:extLst>
              <a:ext uri="{FF2B5EF4-FFF2-40B4-BE49-F238E27FC236}">
                <a16:creationId xmlns:a16="http://schemas.microsoft.com/office/drawing/2014/main" id="{70D62F3D-79E8-4987-B444-74B44EA2CA84}"/>
              </a:ext>
            </a:extLst>
          </p:cNvPr>
          <p:cNvSpPr txBox="1"/>
          <p:nvPr userDrawn="1"/>
        </p:nvSpPr>
        <p:spPr bwMode="auto">
          <a:xfrm>
            <a:off x="5251804" y="4854954"/>
            <a:ext cx="3168352" cy="195814"/>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spAutoFit/>
          </a:bodyPr>
          <a:lstStyle/>
          <a:p>
            <a:pPr algn="r"/>
            <a:r>
              <a:rPr lang="en-US" sz="800" b="1" kern="0">
                <a:solidFill>
                  <a:schemeClr val="bg1"/>
                </a:solidFill>
                <a:latin typeface="+mj-lt"/>
                <a:cs typeface="Arial" panose="020B0604020202020204" pitchFamily="34" charset="0"/>
              </a:rPr>
              <a:t>Openbaar</a:t>
            </a:r>
            <a:endParaRPr lang="nl-NL" sz="800" b="1" kern="0" dirty="0">
              <a:solidFill>
                <a:schemeClr val="bg1"/>
              </a:solidFill>
              <a:latin typeface="+mj-lt"/>
              <a:cs typeface="Arial" panose="020B0604020202020204" pitchFamily="34" charset="0"/>
            </a:endParaRPr>
          </a:p>
        </p:txBody>
      </p:sp>
      <p:sp>
        <p:nvSpPr>
          <p:cNvPr id="11" name="Titel 2">
            <a:extLst>
              <a:ext uri="{FF2B5EF4-FFF2-40B4-BE49-F238E27FC236}">
                <a16:creationId xmlns:a16="http://schemas.microsoft.com/office/drawing/2014/main" id="{8EB3C490-9872-4C79-AF93-EB6F1488A5F0}"/>
              </a:ext>
            </a:extLst>
          </p:cNvPr>
          <p:cNvSpPr txBox="1">
            <a:spLocks/>
          </p:cNvSpPr>
          <p:nvPr userDrawn="1"/>
        </p:nvSpPr>
        <p:spPr>
          <a:xfrm>
            <a:off x="342421" y="3291831"/>
            <a:ext cx="3887158" cy="1512272"/>
          </a:xfrm>
          <a:prstGeom prst="rect">
            <a:avLst/>
          </a:prstGeom>
          <a:solidFill>
            <a:schemeClr val="tx1">
              <a:alpha val="80000"/>
            </a:schemeClr>
          </a:solidFill>
        </p:spPr>
        <p:txBody>
          <a:bodyPr vert="horz" lIns="91440" tIns="45720" rIns="91440" bIns="45720" rtlCol="0" anchor="ctr">
            <a:noAutofit/>
          </a:bodyPr>
          <a:lstStyle>
            <a:lvl1pPr algn="l" defTabSz="704150" rtl="0" eaLnBrk="1" fontAlgn="base" hangingPunct="1">
              <a:lnSpc>
                <a:spcPct val="100000"/>
              </a:lnSpc>
              <a:spcBef>
                <a:spcPct val="0"/>
              </a:spcBef>
              <a:spcAft>
                <a:spcPct val="0"/>
              </a:spcAft>
              <a:buClr>
                <a:srgbClr val="1A3877"/>
              </a:buClr>
              <a:defRPr sz="2000" b="1" i="0" baseline="0">
                <a:solidFill>
                  <a:srgbClr val="1A3877"/>
                </a:solidFill>
                <a:latin typeface="+mj-lt"/>
                <a:ea typeface="+mj-ea"/>
                <a:cs typeface="+mj-cs"/>
              </a:defRPr>
            </a:lvl1pPr>
            <a:lvl2pPr algn="l" defTabSz="704150" rtl="0" eaLnBrk="1" fontAlgn="base" hangingPunct="1">
              <a:lnSpc>
                <a:spcPct val="117000"/>
              </a:lnSpc>
              <a:spcBef>
                <a:spcPct val="0"/>
              </a:spcBef>
              <a:spcAft>
                <a:spcPct val="0"/>
              </a:spcAft>
              <a:defRPr sz="1769" b="1">
                <a:solidFill>
                  <a:schemeClr val="tx1"/>
                </a:solidFill>
                <a:latin typeface="Arial" charset="0"/>
              </a:defRPr>
            </a:lvl2pPr>
            <a:lvl3pPr algn="l" defTabSz="704150" rtl="0" eaLnBrk="1" fontAlgn="base" hangingPunct="1">
              <a:lnSpc>
                <a:spcPct val="117000"/>
              </a:lnSpc>
              <a:spcBef>
                <a:spcPct val="0"/>
              </a:spcBef>
              <a:spcAft>
                <a:spcPct val="0"/>
              </a:spcAft>
              <a:defRPr sz="1769" b="1">
                <a:solidFill>
                  <a:schemeClr val="tx1"/>
                </a:solidFill>
                <a:latin typeface="Arial" charset="0"/>
              </a:defRPr>
            </a:lvl3pPr>
            <a:lvl4pPr algn="l" defTabSz="704150" rtl="0" eaLnBrk="1" fontAlgn="base" hangingPunct="1">
              <a:lnSpc>
                <a:spcPct val="117000"/>
              </a:lnSpc>
              <a:spcBef>
                <a:spcPct val="0"/>
              </a:spcBef>
              <a:spcAft>
                <a:spcPct val="0"/>
              </a:spcAft>
              <a:defRPr sz="1769" b="1">
                <a:solidFill>
                  <a:schemeClr val="tx1"/>
                </a:solidFill>
                <a:latin typeface="Arial" charset="0"/>
              </a:defRPr>
            </a:lvl4pPr>
            <a:lvl5pPr algn="l" defTabSz="704150" rtl="0" eaLnBrk="1" fontAlgn="base" hangingPunct="1">
              <a:lnSpc>
                <a:spcPct val="117000"/>
              </a:lnSpc>
              <a:spcBef>
                <a:spcPct val="0"/>
              </a:spcBef>
              <a:spcAft>
                <a:spcPct val="0"/>
              </a:spcAft>
              <a:defRPr sz="1769" b="1">
                <a:solidFill>
                  <a:schemeClr val="tx1"/>
                </a:solidFill>
                <a:latin typeface="Arial" charset="0"/>
              </a:defRPr>
            </a:lvl5pPr>
            <a:lvl6pPr marL="256378" algn="l" defTabSz="704150" rtl="0" eaLnBrk="1" fontAlgn="base" hangingPunct="1">
              <a:lnSpc>
                <a:spcPct val="117000"/>
              </a:lnSpc>
              <a:spcBef>
                <a:spcPct val="0"/>
              </a:spcBef>
              <a:spcAft>
                <a:spcPct val="0"/>
              </a:spcAft>
              <a:defRPr sz="1769" b="1">
                <a:solidFill>
                  <a:schemeClr val="tx1"/>
                </a:solidFill>
                <a:latin typeface="Arial" charset="0"/>
              </a:defRPr>
            </a:lvl6pPr>
            <a:lvl7pPr marL="512756" algn="l" defTabSz="704150" rtl="0" eaLnBrk="1" fontAlgn="base" hangingPunct="1">
              <a:lnSpc>
                <a:spcPct val="117000"/>
              </a:lnSpc>
              <a:spcBef>
                <a:spcPct val="0"/>
              </a:spcBef>
              <a:spcAft>
                <a:spcPct val="0"/>
              </a:spcAft>
              <a:defRPr sz="1769" b="1">
                <a:solidFill>
                  <a:schemeClr val="tx1"/>
                </a:solidFill>
                <a:latin typeface="Arial" charset="0"/>
              </a:defRPr>
            </a:lvl7pPr>
            <a:lvl8pPr marL="769134" algn="l" defTabSz="704150" rtl="0" eaLnBrk="1" fontAlgn="base" hangingPunct="1">
              <a:lnSpc>
                <a:spcPct val="117000"/>
              </a:lnSpc>
              <a:spcBef>
                <a:spcPct val="0"/>
              </a:spcBef>
              <a:spcAft>
                <a:spcPct val="0"/>
              </a:spcAft>
              <a:defRPr sz="1769" b="1">
                <a:solidFill>
                  <a:schemeClr val="tx1"/>
                </a:solidFill>
                <a:latin typeface="Arial" charset="0"/>
              </a:defRPr>
            </a:lvl8pPr>
            <a:lvl9pPr marL="1025512" algn="l" defTabSz="704150" rtl="0" eaLnBrk="1" fontAlgn="base" hangingPunct="1">
              <a:lnSpc>
                <a:spcPct val="117000"/>
              </a:lnSpc>
              <a:spcBef>
                <a:spcPct val="0"/>
              </a:spcBef>
              <a:spcAft>
                <a:spcPct val="0"/>
              </a:spcAft>
              <a:defRPr sz="1769" b="1">
                <a:solidFill>
                  <a:schemeClr val="tx1"/>
                </a:solidFill>
                <a:latin typeface="Arial" charset="0"/>
              </a:defRPr>
            </a:lvl9pPr>
          </a:lstStyle>
          <a:p>
            <a:pPr algn="ctr"/>
            <a:r>
              <a:rPr lang="nl-NL" sz="1300" b="0" kern="0" dirty="0">
                <a:solidFill>
                  <a:schemeClr val="bg1"/>
                </a:solidFill>
                <a:latin typeface="+mj-lt"/>
              </a:rPr>
              <a:t>Berenschot Groep B.V.</a:t>
            </a:r>
          </a:p>
          <a:p>
            <a:pPr algn="ctr"/>
            <a:r>
              <a:rPr lang="nl-NL" sz="1100" b="0" kern="0" dirty="0">
                <a:solidFill>
                  <a:schemeClr val="bg1"/>
                </a:solidFill>
                <a:latin typeface="+mn-lt"/>
              </a:rPr>
              <a:t>Van Deventerlaan 31-51, 3528 AG  Utrecht</a:t>
            </a:r>
          </a:p>
          <a:p>
            <a:pPr algn="ctr"/>
            <a:r>
              <a:rPr lang="nl-NL" sz="1100" b="0" kern="0" dirty="0">
                <a:solidFill>
                  <a:schemeClr val="bg1"/>
                </a:solidFill>
                <a:latin typeface="+mn-lt"/>
              </a:rPr>
              <a:t>Postbus 8039, 3503 RA Utrecht</a:t>
            </a:r>
          </a:p>
          <a:p>
            <a:pPr algn="ctr"/>
            <a:r>
              <a:rPr lang="nl-NL" sz="1100" b="0" kern="0" dirty="0">
                <a:solidFill>
                  <a:schemeClr val="bg1"/>
                </a:solidFill>
                <a:latin typeface="+mn-lt"/>
              </a:rPr>
              <a:t>030 2 916 916</a:t>
            </a:r>
            <a:br>
              <a:rPr lang="nl-NL" sz="1100" b="0" kern="0" dirty="0">
                <a:solidFill>
                  <a:schemeClr val="bg1"/>
                </a:solidFill>
                <a:latin typeface="+mn-lt"/>
              </a:rPr>
            </a:br>
            <a:endParaRPr lang="nl-NL" sz="1100" b="0" kern="0" dirty="0">
              <a:solidFill>
                <a:schemeClr val="bg1"/>
              </a:solidFill>
              <a:latin typeface="+mn-lt"/>
            </a:endParaRPr>
          </a:p>
          <a:p>
            <a:pPr algn="ctr"/>
            <a:r>
              <a:rPr lang="nl-NL" sz="1200" b="0" kern="0" dirty="0">
                <a:solidFill>
                  <a:schemeClr val="bg1"/>
                </a:solidFill>
                <a:latin typeface="+mn-lt"/>
              </a:rPr>
              <a:t>www.berenschot.nl</a:t>
            </a:r>
            <a:br>
              <a:rPr lang="nl-NL" sz="1200" b="0" kern="0" dirty="0">
                <a:solidFill>
                  <a:schemeClr val="bg1"/>
                </a:solidFill>
                <a:latin typeface="+mn-lt"/>
              </a:rPr>
            </a:br>
            <a:r>
              <a:rPr lang="nl-NL" sz="1200" b="0" kern="0" dirty="0">
                <a:solidFill>
                  <a:schemeClr val="bg1"/>
                </a:solidFill>
                <a:latin typeface="+mn-lt"/>
              </a:rPr>
              <a:t>      /</a:t>
            </a:r>
            <a:r>
              <a:rPr lang="nl-NL" sz="1200" b="0" kern="0" dirty="0" err="1">
                <a:solidFill>
                  <a:schemeClr val="bg1"/>
                </a:solidFill>
                <a:latin typeface="+mn-lt"/>
              </a:rPr>
              <a:t>berenschot</a:t>
            </a:r>
            <a:endParaRPr lang="nl-NL" sz="1200" b="0" kern="0" dirty="0">
              <a:solidFill>
                <a:schemeClr val="bg1"/>
              </a:solidFill>
              <a:latin typeface="+mn-lt"/>
            </a:endParaRPr>
          </a:p>
        </p:txBody>
      </p:sp>
      <p:pic>
        <p:nvPicPr>
          <p:cNvPr id="14" name="Picture 2" descr="Afbeeldingsresultaat voor linkedin logo png wit">
            <a:extLst>
              <a:ext uri="{FF2B5EF4-FFF2-40B4-BE49-F238E27FC236}">
                <a16:creationId xmlns:a16="http://schemas.microsoft.com/office/drawing/2014/main" id="{A64CBCDA-C0C4-45B2-86FC-10F8BEF0384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877736" y="4530714"/>
            <a:ext cx="126000" cy="126000"/>
          </a:xfrm>
          <a:prstGeom prst="rect">
            <a:avLst/>
          </a:prstGeom>
          <a:noFill/>
          <a:extLst>
            <a:ext uri="{909E8E84-426E-40DD-AFC4-6F175D3DCCD1}">
              <a14:hiddenFill xmlns:a14="http://schemas.microsoft.com/office/drawing/2010/main">
                <a:solidFill>
                  <a:srgbClr val="FFFFFF"/>
                </a:solidFill>
              </a14:hiddenFill>
            </a:ext>
          </a:extLst>
        </p:spPr>
      </p:pic>
      <p:sp>
        <p:nvSpPr>
          <p:cNvPr id="10" name="Tekstvak 9">
            <a:extLst>
              <a:ext uri="{FF2B5EF4-FFF2-40B4-BE49-F238E27FC236}">
                <a16:creationId xmlns:a16="http://schemas.microsoft.com/office/drawing/2014/main" id="{0197943C-0508-4C2D-820C-5F8237487995}"/>
              </a:ext>
            </a:extLst>
          </p:cNvPr>
          <p:cNvSpPr txBox="1"/>
          <p:nvPr userDrawn="1"/>
        </p:nvSpPr>
        <p:spPr bwMode="auto">
          <a:xfrm>
            <a:off x="4783752" y="771550"/>
            <a:ext cx="4104456" cy="2257917"/>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nl-NL" sz="1400" dirty="0">
                <a:solidFill>
                  <a:schemeClr val="bg1"/>
                </a:solidFill>
                <a:latin typeface="+mn-lt"/>
              </a:rPr>
              <a:t>Berenschot is een onafhankelijk organisatieadviesbureau met 350 medewerkers wereldwijd. Al 80 jaar verrassen wij onze opdrachtgevers in de publieke sector en het bedrijfsleven met slimme en nieuwe inzichten. We verwerven ze en maken ze toepasbaar. Dit door innovatie te koppelen aan creativiteit. Steeds opnieuw. Klanten kiezen voor Berenschot omdat onze adviezen hen op een voorsprong zetten.</a:t>
            </a:r>
          </a:p>
          <a:p>
            <a:pPr algn="ctr"/>
            <a:endParaRPr lang="nl-NL" sz="1600" kern="0" dirty="0">
              <a:latin typeface="+mn-lt"/>
              <a:cs typeface="Arial" panose="020B0604020202020204" pitchFamily="34" charset="0"/>
            </a:endParaRPr>
          </a:p>
        </p:txBody>
      </p:sp>
    </p:spTree>
    <p:extLst>
      <p:ext uri="{BB962C8B-B14F-4D97-AF65-F5344CB8AC3E}">
        <p14:creationId xmlns:p14="http://schemas.microsoft.com/office/powerpoint/2010/main" val="23295814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Achterkant A5-boekje Engels (2)">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593C2563-868A-4F35-8C5B-15317ADE9A0D}"/>
              </a:ext>
            </a:extLst>
          </p:cNvPr>
          <p:cNvPicPr>
            <a:picLocks noChangeAspect="1"/>
          </p:cNvPicPr>
          <p:nvPr userDrawn="1"/>
        </p:nvPicPr>
        <p:blipFill rotWithShape="1">
          <a:blip r:embed="rId2"/>
          <a:srcRect r="176"/>
          <a:stretch/>
        </p:blipFill>
        <p:spPr>
          <a:xfrm>
            <a:off x="0" y="0"/>
            <a:ext cx="4571999" cy="5148000"/>
          </a:xfrm>
          <a:prstGeom prst="rect">
            <a:avLst/>
          </a:prstGeom>
        </p:spPr>
      </p:pic>
      <p:sp>
        <p:nvSpPr>
          <p:cNvPr id="12" name="Titel 2">
            <a:extLst>
              <a:ext uri="{FF2B5EF4-FFF2-40B4-BE49-F238E27FC236}">
                <a16:creationId xmlns:a16="http://schemas.microsoft.com/office/drawing/2014/main" id="{413475FA-B92D-4A91-A1A6-C2C8D66A4C24}"/>
              </a:ext>
            </a:extLst>
          </p:cNvPr>
          <p:cNvSpPr txBox="1">
            <a:spLocks/>
          </p:cNvSpPr>
          <p:nvPr userDrawn="1"/>
        </p:nvSpPr>
        <p:spPr>
          <a:xfrm>
            <a:off x="342421" y="3178140"/>
            <a:ext cx="3887158" cy="1693056"/>
          </a:xfrm>
          <a:prstGeom prst="rect">
            <a:avLst/>
          </a:prstGeom>
          <a:solidFill>
            <a:schemeClr val="tx1">
              <a:alpha val="80000"/>
            </a:schemeClr>
          </a:solidFill>
        </p:spPr>
        <p:txBody>
          <a:bodyPr vert="horz" lIns="91440" tIns="45720" rIns="91440" bIns="45720" rtlCol="0" anchor="ctr">
            <a:noAutofit/>
          </a:bodyPr>
          <a:lstStyle>
            <a:lvl1pPr algn="l" defTabSz="704150" rtl="0" eaLnBrk="1" fontAlgn="base" hangingPunct="1">
              <a:lnSpc>
                <a:spcPct val="100000"/>
              </a:lnSpc>
              <a:spcBef>
                <a:spcPct val="0"/>
              </a:spcBef>
              <a:spcAft>
                <a:spcPct val="0"/>
              </a:spcAft>
              <a:buClr>
                <a:srgbClr val="1A3877"/>
              </a:buClr>
              <a:defRPr sz="2000" b="1" i="0" baseline="0">
                <a:solidFill>
                  <a:srgbClr val="1A3877"/>
                </a:solidFill>
                <a:latin typeface="+mj-lt"/>
                <a:ea typeface="+mj-ea"/>
                <a:cs typeface="+mj-cs"/>
              </a:defRPr>
            </a:lvl1pPr>
            <a:lvl2pPr algn="l" defTabSz="704150" rtl="0" eaLnBrk="1" fontAlgn="base" hangingPunct="1">
              <a:lnSpc>
                <a:spcPct val="117000"/>
              </a:lnSpc>
              <a:spcBef>
                <a:spcPct val="0"/>
              </a:spcBef>
              <a:spcAft>
                <a:spcPct val="0"/>
              </a:spcAft>
              <a:defRPr sz="1769" b="1">
                <a:solidFill>
                  <a:schemeClr val="tx1"/>
                </a:solidFill>
                <a:latin typeface="Arial" charset="0"/>
              </a:defRPr>
            </a:lvl2pPr>
            <a:lvl3pPr algn="l" defTabSz="704150" rtl="0" eaLnBrk="1" fontAlgn="base" hangingPunct="1">
              <a:lnSpc>
                <a:spcPct val="117000"/>
              </a:lnSpc>
              <a:spcBef>
                <a:spcPct val="0"/>
              </a:spcBef>
              <a:spcAft>
                <a:spcPct val="0"/>
              </a:spcAft>
              <a:defRPr sz="1769" b="1">
                <a:solidFill>
                  <a:schemeClr val="tx1"/>
                </a:solidFill>
                <a:latin typeface="Arial" charset="0"/>
              </a:defRPr>
            </a:lvl3pPr>
            <a:lvl4pPr algn="l" defTabSz="704150" rtl="0" eaLnBrk="1" fontAlgn="base" hangingPunct="1">
              <a:lnSpc>
                <a:spcPct val="117000"/>
              </a:lnSpc>
              <a:spcBef>
                <a:spcPct val="0"/>
              </a:spcBef>
              <a:spcAft>
                <a:spcPct val="0"/>
              </a:spcAft>
              <a:defRPr sz="1769" b="1">
                <a:solidFill>
                  <a:schemeClr val="tx1"/>
                </a:solidFill>
                <a:latin typeface="Arial" charset="0"/>
              </a:defRPr>
            </a:lvl4pPr>
            <a:lvl5pPr algn="l" defTabSz="704150" rtl="0" eaLnBrk="1" fontAlgn="base" hangingPunct="1">
              <a:lnSpc>
                <a:spcPct val="117000"/>
              </a:lnSpc>
              <a:spcBef>
                <a:spcPct val="0"/>
              </a:spcBef>
              <a:spcAft>
                <a:spcPct val="0"/>
              </a:spcAft>
              <a:defRPr sz="1769" b="1">
                <a:solidFill>
                  <a:schemeClr val="tx1"/>
                </a:solidFill>
                <a:latin typeface="Arial" charset="0"/>
              </a:defRPr>
            </a:lvl5pPr>
            <a:lvl6pPr marL="256378" algn="l" defTabSz="704150" rtl="0" eaLnBrk="1" fontAlgn="base" hangingPunct="1">
              <a:lnSpc>
                <a:spcPct val="117000"/>
              </a:lnSpc>
              <a:spcBef>
                <a:spcPct val="0"/>
              </a:spcBef>
              <a:spcAft>
                <a:spcPct val="0"/>
              </a:spcAft>
              <a:defRPr sz="1769" b="1">
                <a:solidFill>
                  <a:schemeClr val="tx1"/>
                </a:solidFill>
                <a:latin typeface="Arial" charset="0"/>
              </a:defRPr>
            </a:lvl6pPr>
            <a:lvl7pPr marL="512756" algn="l" defTabSz="704150" rtl="0" eaLnBrk="1" fontAlgn="base" hangingPunct="1">
              <a:lnSpc>
                <a:spcPct val="117000"/>
              </a:lnSpc>
              <a:spcBef>
                <a:spcPct val="0"/>
              </a:spcBef>
              <a:spcAft>
                <a:spcPct val="0"/>
              </a:spcAft>
              <a:defRPr sz="1769" b="1">
                <a:solidFill>
                  <a:schemeClr val="tx1"/>
                </a:solidFill>
                <a:latin typeface="Arial" charset="0"/>
              </a:defRPr>
            </a:lvl7pPr>
            <a:lvl8pPr marL="769134" algn="l" defTabSz="704150" rtl="0" eaLnBrk="1" fontAlgn="base" hangingPunct="1">
              <a:lnSpc>
                <a:spcPct val="117000"/>
              </a:lnSpc>
              <a:spcBef>
                <a:spcPct val="0"/>
              </a:spcBef>
              <a:spcAft>
                <a:spcPct val="0"/>
              </a:spcAft>
              <a:defRPr sz="1769" b="1">
                <a:solidFill>
                  <a:schemeClr val="tx1"/>
                </a:solidFill>
                <a:latin typeface="Arial" charset="0"/>
              </a:defRPr>
            </a:lvl8pPr>
            <a:lvl9pPr marL="1025512" algn="l" defTabSz="704150" rtl="0" eaLnBrk="1" fontAlgn="base" hangingPunct="1">
              <a:lnSpc>
                <a:spcPct val="117000"/>
              </a:lnSpc>
              <a:spcBef>
                <a:spcPct val="0"/>
              </a:spcBef>
              <a:spcAft>
                <a:spcPct val="0"/>
              </a:spcAft>
              <a:defRPr sz="1769" b="1">
                <a:solidFill>
                  <a:schemeClr val="tx1"/>
                </a:solidFill>
                <a:latin typeface="Arial" charset="0"/>
              </a:defRPr>
            </a:lvl9pPr>
          </a:lstStyle>
          <a:p>
            <a:pPr algn="ctr"/>
            <a:r>
              <a:rPr lang="nl-NL" sz="1300" b="0" kern="0" dirty="0">
                <a:solidFill>
                  <a:schemeClr val="bg1"/>
                </a:solidFill>
                <a:latin typeface="+mj-lt"/>
              </a:rPr>
              <a:t>Berenschot Groep B.V.</a:t>
            </a:r>
          </a:p>
          <a:p>
            <a:pPr algn="ctr"/>
            <a:r>
              <a:rPr lang="nl-NL" sz="1100" b="0" kern="0" dirty="0">
                <a:solidFill>
                  <a:schemeClr val="bg1"/>
                </a:solidFill>
                <a:latin typeface="+mn-lt"/>
              </a:rPr>
              <a:t>Van Deventerlaan 31-51, 3528 AG  Utrecht</a:t>
            </a:r>
          </a:p>
          <a:p>
            <a:pPr algn="ctr"/>
            <a:r>
              <a:rPr lang="nl-NL" sz="1100" b="0" kern="0" dirty="0">
                <a:solidFill>
                  <a:schemeClr val="bg1"/>
                </a:solidFill>
                <a:latin typeface="+mn-lt"/>
              </a:rPr>
              <a:t>Postbus 8039, 3503 RA Utrecht</a:t>
            </a:r>
          </a:p>
          <a:p>
            <a:pPr algn="ctr"/>
            <a:r>
              <a:rPr lang="en-US" sz="1100" b="0" kern="0" dirty="0">
                <a:solidFill>
                  <a:schemeClr val="bg1"/>
                </a:solidFill>
                <a:latin typeface="+mn-lt"/>
              </a:rPr>
              <a:t>The Netherlands </a:t>
            </a:r>
          </a:p>
          <a:p>
            <a:pPr algn="ctr"/>
            <a:r>
              <a:rPr lang="en-US" sz="1100" b="0" kern="0" dirty="0">
                <a:solidFill>
                  <a:schemeClr val="bg1"/>
                </a:solidFill>
                <a:latin typeface="+mn-lt"/>
              </a:rPr>
              <a:t>+31 30 2 916 916</a:t>
            </a:r>
          </a:p>
          <a:p>
            <a:pPr algn="ctr"/>
            <a:endParaRPr lang="en-US" sz="1100" b="0" kern="0" dirty="0">
              <a:solidFill>
                <a:schemeClr val="bg1"/>
              </a:solidFill>
              <a:latin typeface="+mn-lt"/>
            </a:endParaRPr>
          </a:p>
          <a:p>
            <a:pPr algn="ctr"/>
            <a:r>
              <a:rPr lang="nl-NL" sz="1200" b="0" kern="0" dirty="0">
                <a:solidFill>
                  <a:schemeClr val="bg1"/>
                </a:solidFill>
                <a:latin typeface="+mn-lt"/>
              </a:rPr>
              <a:t>www.berenschot.com</a:t>
            </a:r>
            <a:br>
              <a:rPr lang="nl-NL" sz="1200" b="0" kern="0" dirty="0">
                <a:solidFill>
                  <a:schemeClr val="bg1"/>
                </a:solidFill>
                <a:latin typeface="+mn-lt"/>
              </a:rPr>
            </a:br>
            <a:r>
              <a:rPr lang="nl-NL" sz="1200" b="0" kern="0" dirty="0">
                <a:solidFill>
                  <a:schemeClr val="bg1"/>
                </a:solidFill>
                <a:latin typeface="+mn-lt"/>
              </a:rPr>
              <a:t>      /berenschot</a:t>
            </a:r>
          </a:p>
        </p:txBody>
      </p:sp>
      <p:sp>
        <p:nvSpPr>
          <p:cNvPr id="2" name="Rechthoek 1">
            <a:extLst>
              <a:ext uri="{FF2B5EF4-FFF2-40B4-BE49-F238E27FC236}">
                <a16:creationId xmlns:a16="http://schemas.microsoft.com/office/drawing/2014/main" id="{0BBDE421-3AE4-416F-B5A8-10C5AD29B36B}"/>
              </a:ext>
            </a:extLst>
          </p:cNvPr>
          <p:cNvSpPr/>
          <p:nvPr userDrawn="1"/>
        </p:nvSpPr>
        <p:spPr bwMode="auto">
          <a:xfrm>
            <a:off x="4572000" y="0"/>
            <a:ext cx="4572000" cy="5148000"/>
          </a:xfrm>
          <a:prstGeom prst="rect">
            <a:avLst/>
          </a:prstGeom>
          <a:solidFill>
            <a:schemeClr val="tx1"/>
          </a:solidFill>
          <a:ln w="19050" cap="flat" cmpd="sng" algn="ctr">
            <a:noFill/>
            <a:prstDash val="solid"/>
            <a:round/>
            <a:headEnd type="none" w="med" len="med"/>
            <a:tailEnd type="none" w="med" len="med"/>
          </a:ln>
          <a:effectLst/>
        </p:spPr>
        <p:txBody>
          <a:bodyPr rot="0" spcFirstLastPara="0" vertOverflow="overflow" horzOverflow="overflow" vert="horz" wrap="square" lIns="24487" tIns="24487" rIns="24487" bIns="24487" numCol="1" spcCol="0" rtlCol="0" fromWordArt="0" anchor="ctr" anchorCtr="0" forceAA="0" compatLnSpc="1">
            <a:prstTxWarp prst="textNoShape">
              <a:avLst/>
            </a:prstTxWarp>
            <a:noAutofit/>
          </a:bodyPr>
          <a:lstStyle/>
          <a:p>
            <a:pPr algn="ctr" defTabSz="854136">
              <a:spcAft>
                <a:spcPts val="408"/>
              </a:spcAft>
              <a:buClr>
                <a:schemeClr val="tx2"/>
              </a:buClr>
            </a:pPr>
            <a:endParaRPr lang="nl-NL" sz="1088" dirty="0">
              <a:solidFill>
                <a:schemeClr val="bg1"/>
              </a:solidFill>
              <a:latin typeface="Segoe UI" panose="020B0502040204020203" pitchFamily="34" charset="0"/>
              <a:cs typeface="Segoe UI" panose="020B0502040204020203" pitchFamily="34" charset="0"/>
            </a:endParaRPr>
          </a:p>
        </p:txBody>
      </p:sp>
      <p:pic>
        <p:nvPicPr>
          <p:cNvPr id="3" name="Afbeelding 2">
            <a:extLst>
              <a:ext uri="{FF2B5EF4-FFF2-40B4-BE49-F238E27FC236}">
                <a16:creationId xmlns:a16="http://schemas.microsoft.com/office/drawing/2014/main" id="{260B240C-8911-47DD-A638-F878F75F41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92608" y="3939902"/>
            <a:ext cx="2530785" cy="377681"/>
          </a:xfrm>
          <a:prstGeom prst="rect">
            <a:avLst/>
          </a:prstGeom>
        </p:spPr>
      </p:pic>
      <p:sp>
        <p:nvSpPr>
          <p:cNvPr id="7" name="Tijdelijke aanduiding voor dianummer 5">
            <a:extLst>
              <a:ext uri="{FF2B5EF4-FFF2-40B4-BE49-F238E27FC236}">
                <a16:creationId xmlns:a16="http://schemas.microsoft.com/office/drawing/2014/main" id="{8B959820-C54A-4D61-9AF1-B40F905AEA40}"/>
              </a:ext>
            </a:extLst>
          </p:cNvPr>
          <p:cNvSpPr>
            <a:spLocks noGrp="1"/>
          </p:cNvSpPr>
          <p:nvPr>
            <p:ph type="sldNum" sz="quarter" idx="12"/>
          </p:nvPr>
        </p:nvSpPr>
        <p:spPr>
          <a:xfrm>
            <a:off x="8460432" y="4873850"/>
            <a:ext cx="277900" cy="154904"/>
          </a:xfrm>
        </p:spPr>
        <p:txBody>
          <a:bodyPr/>
          <a:lstStyle>
            <a:lvl1pPr>
              <a:defRPr>
                <a:solidFill>
                  <a:schemeClr val="bg1"/>
                </a:solidFill>
              </a:defRPr>
            </a:lvl1pPr>
          </a:lstStyle>
          <a:p>
            <a:fld id="{24DBD99B-1A84-4AA6-804A-506E689C58E5}" type="slidenum">
              <a:rPr lang="nl-NL" smtClean="0"/>
              <a:pPr/>
              <a:t>‹nr.›</a:t>
            </a:fld>
            <a:endParaRPr lang="nl-NL"/>
          </a:p>
        </p:txBody>
      </p:sp>
      <p:sp>
        <p:nvSpPr>
          <p:cNvPr id="8" name="Status">
            <a:extLst>
              <a:ext uri="{FF2B5EF4-FFF2-40B4-BE49-F238E27FC236}">
                <a16:creationId xmlns:a16="http://schemas.microsoft.com/office/drawing/2014/main" id="{70D62F3D-79E8-4987-B444-74B44EA2CA84}"/>
              </a:ext>
            </a:extLst>
          </p:cNvPr>
          <p:cNvSpPr txBox="1"/>
          <p:nvPr userDrawn="1"/>
        </p:nvSpPr>
        <p:spPr bwMode="auto">
          <a:xfrm>
            <a:off x="5251804" y="4854954"/>
            <a:ext cx="3168352" cy="195814"/>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spAutoFit/>
          </a:bodyPr>
          <a:lstStyle/>
          <a:p>
            <a:pPr algn="r"/>
            <a:r>
              <a:rPr lang="en-US" sz="800" b="1" kern="0">
                <a:solidFill>
                  <a:schemeClr val="bg1"/>
                </a:solidFill>
                <a:latin typeface="+mj-lt"/>
                <a:cs typeface="Arial" panose="020B0604020202020204" pitchFamily="34" charset="0"/>
              </a:rPr>
              <a:t>Openbaar</a:t>
            </a:r>
            <a:endParaRPr lang="nl-NL" sz="800" b="1" kern="0" dirty="0">
              <a:solidFill>
                <a:schemeClr val="bg1"/>
              </a:solidFill>
              <a:latin typeface="+mj-lt"/>
              <a:cs typeface="Arial" panose="020B0604020202020204" pitchFamily="34" charset="0"/>
            </a:endParaRPr>
          </a:p>
        </p:txBody>
      </p:sp>
      <p:pic>
        <p:nvPicPr>
          <p:cNvPr id="14" name="Picture 2" descr="Afbeeldingsresultaat voor linkedin logo png wit">
            <a:extLst>
              <a:ext uri="{FF2B5EF4-FFF2-40B4-BE49-F238E27FC236}">
                <a16:creationId xmlns:a16="http://schemas.microsoft.com/office/drawing/2014/main" id="{A64CBCDA-C0C4-45B2-86FC-10F8BEF0384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877736" y="4605118"/>
            <a:ext cx="126000" cy="126000"/>
          </a:xfrm>
          <a:prstGeom prst="rect">
            <a:avLst/>
          </a:prstGeom>
          <a:noFill/>
          <a:extLst>
            <a:ext uri="{909E8E84-426E-40DD-AFC4-6F175D3DCCD1}">
              <a14:hiddenFill xmlns:a14="http://schemas.microsoft.com/office/drawing/2010/main">
                <a:solidFill>
                  <a:srgbClr val="FFFFFF"/>
                </a:solidFill>
              </a14:hiddenFill>
            </a:ext>
          </a:extLst>
        </p:spPr>
      </p:pic>
      <p:sp>
        <p:nvSpPr>
          <p:cNvPr id="10" name="Tekstvak 9">
            <a:extLst>
              <a:ext uri="{FF2B5EF4-FFF2-40B4-BE49-F238E27FC236}">
                <a16:creationId xmlns:a16="http://schemas.microsoft.com/office/drawing/2014/main" id="{0197943C-0508-4C2D-820C-5F8237487995}"/>
              </a:ext>
            </a:extLst>
          </p:cNvPr>
          <p:cNvSpPr txBox="1"/>
          <p:nvPr userDrawn="1"/>
        </p:nvSpPr>
        <p:spPr bwMode="auto">
          <a:xfrm>
            <a:off x="4783752" y="771550"/>
            <a:ext cx="4104456" cy="2011695"/>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dirty="0" err="1">
                <a:solidFill>
                  <a:schemeClr val="bg1"/>
                </a:solidFill>
                <a:latin typeface="+mn-lt"/>
              </a:rPr>
              <a:t>Berenschot</a:t>
            </a:r>
            <a:r>
              <a:rPr lang="en-US" sz="1400" dirty="0">
                <a:solidFill>
                  <a:schemeClr val="bg1"/>
                </a:solidFill>
                <a:latin typeface="+mn-lt"/>
              </a:rPr>
              <a:t> is an independent management consultancy firm with 350 employees worldwide. For 80 years, we have impressed our clients in the public and business sectors with smart, new insights. We acquire these new insights and turn them into something practicable. We do this by combining innovation and creativity. Again and again. Clients prefer </a:t>
            </a:r>
            <a:r>
              <a:rPr lang="en-US" sz="1400" dirty="0" err="1">
                <a:solidFill>
                  <a:schemeClr val="bg1"/>
                </a:solidFill>
                <a:latin typeface="+mn-lt"/>
              </a:rPr>
              <a:t>Berenschot</a:t>
            </a:r>
            <a:r>
              <a:rPr lang="en-US" sz="1400" dirty="0">
                <a:solidFill>
                  <a:schemeClr val="bg1"/>
                </a:solidFill>
                <a:latin typeface="+mn-lt"/>
              </a:rPr>
              <a:t> because our advice gives them a head start.</a:t>
            </a:r>
          </a:p>
        </p:txBody>
      </p:sp>
    </p:spTree>
    <p:extLst>
      <p:ext uri="{BB962C8B-B14F-4D97-AF65-F5344CB8AC3E}">
        <p14:creationId xmlns:p14="http://schemas.microsoft.com/office/powerpoint/2010/main" val="1963392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ubtitel, titel en 4 objecten">
    <p:spTree>
      <p:nvGrpSpPr>
        <p:cNvPr id="1" name=""/>
        <p:cNvGrpSpPr/>
        <p:nvPr/>
      </p:nvGrpSpPr>
      <p:grpSpPr>
        <a:xfrm>
          <a:off x="0" y="0"/>
          <a:ext cx="0" cy="0"/>
          <a:chOff x="0" y="0"/>
          <a:chExt cx="0" cy="0"/>
        </a:xfrm>
      </p:grpSpPr>
      <p:sp>
        <p:nvSpPr>
          <p:cNvPr id="3" name="Tijdelijke aanduiding voor inhoud 2"/>
          <p:cNvSpPr>
            <a:spLocks noGrp="1" noChangeAspect="1"/>
          </p:cNvSpPr>
          <p:nvPr>
            <p:ph idx="1" hasCustomPrompt="1"/>
          </p:nvPr>
        </p:nvSpPr>
        <p:spPr>
          <a:xfrm>
            <a:off x="407989" y="914401"/>
            <a:ext cx="4092574" cy="1831976"/>
          </a:xfrm>
          <a:prstGeom prst="rect">
            <a:avLst/>
          </a:prstGeom>
          <a:noFill/>
          <a:ln w="9525" algn="ctr">
            <a:noFill/>
            <a:miter lim="800000"/>
            <a:headEnd/>
            <a:tailEnd/>
          </a:ln>
          <a:effectLst/>
        </p:spPr>
        <p:txBody>
          <a:bodyPr vert="horz" wrap="square" lIns="36000" tIns="36000" rIns="36000" bIns="36000" numCol="1" anchor="t" anchorCtr="0" compatLnSpc="1">
            <a:prstTxWarp prst="textNoShape">
              <a:avLst/>
            </a:prstTxWarp>
            <a:noAutofit/>
          </a:bodyPr>
          <a:lstStyle>
            <a:lvl1pPr marL="153114" indent="-153114">
              <a:buClrTx/>
              <a:tabLst>
                <a:tab pos="0" algn="l"/>
              </a:tabLst>
              <a:defRPr lang="nl-NL" sz="1400" dirty="0" smtClean="0">
                <a:solidFill>
                  <a:srgbClr val="1A3877"/>
                </a:solidFill>
              </a:defRPr>
            </a:lvl1pPr>
            <a:lvl2pPr>
              <a:buClrTx/>
              <a:defRPr lang="nl-NL" sz="1400" dirty="0" smtClean="0">
                <a:solidFill>
                  <a:srgbClr val="1A3877"/>
                </a:solidFill>
              </a:defRPr>
            </a:lvl2pPr>
            <a:lvl3pPr>
              <a:buClrTx/>
              <a:defRPr lang="nl-NL" sz="1400" dirty="0" smtClean="0">
                <a:solidFill>
                  <a:srgbClr val="1A3877"/>
                </a:solidFill>
              </a:defRPr>
            </a:lvl3pPr>
          </a:lstStyle>
          <a:p>
            <a:pPr lvl="0"/>
            <a:r>
              <a:rPr lang="nl-NL" dirty="0" err="1"/>
              <a:t>Bullet</a:t>
            </a:r>
            <a:r>
              <a:rPr lang="nl-NL" dirty="0"/>
              <a:t> 1</a:t>
            </a:r>
          </a:p>
          <a:p>
            <a:pPr lvl="1"/>
            <a:r>
              <a:rPr lang="nl-NL" dirty="0" err="1"/>
              <a:t>Bullet</a:t>
            </a:r>
            <a:r>
              <a:rPr lang="nl-NL" dirty="0"/>
              <a:t> 2</a:t>
            </a:r>
          </a:p>
          <a:p>
            <a:pPr lvl="2"/>
            <a:r>
              <a:rPr lang="nl-NL" dirty="0" err="1"/>
              <a:t>Bullet</a:t>
            </a:r>
            <a:r>
              <a:rPr lang="nl-NL" dirty="0"/>
              <a:t> 3</a:t>
            </a:r>
          </a:p>
        </p:txBody>
      </p:sp>
      <p:sp>
        <p:nvSpPr>
          <p:cNvPr id="6" name="Rectangle 2"/>
          <p:cNvSpPr>
            <a:spLocks noGrp="1" noChangeArrowheads="1"/>
          </p:cNvSpPr>
          <p:nvPr>
            <p:ph type="subTitle" idx="12"/>
          </p:nvPr>
        </p:nvSpPr>
        <p:spPr>
          <a:xfrm>
            <a:off x="408665" y="275836"/>
            <a:ext cx="8340048" cy="195276"/>
          </a:xfrm>
          <a:prstGeom prst="rect">
            <a:avLst/>
          </a:prstGeom>
          <a:ln/>
        </p:spPr>
        <p:txBody>
          <a:bodyPr wrap="none" lIns="36000" tIns="36000" rIns="36000" bIns="36000" anchor="ctr" anchorCtr="0">
            <a:noAutofit/>
          </a:bodyPr>
          <a:lstStyle>
            <a:lvl1pPr marL="0" indent="0">
              <a:lnSpc>
                <a:spcPct val="110000"/>
              </a:lnSpc>
              <a:buNone/>
              <a:defRPr sz="1000" b="0" i="0">
                <a:solidFill>
                  <a:srgbClr val="1A3877"/>
                </a:solidFill>
              </a:defRPr>
            </a:lvl1pPr>
          </a:lstStyle>
          <a:p>
            <a:r>
              <a:rPr lang="nl-NL"/>
              <a:t>Klikken om de ondertitelstijl van het model te bewerken</a:t>
            </a:r>
            <a:endParaRPr lang="nl-NL" dirty="0"/>
          </a:p>
        </p:txBody>
      </p:sp>
      <p:sp>
        <p:nvSpPr>
          <p:cNvPr id="9" name="Titel 8"/>
          <p:cNvSpPr>
            <a:spLocks noGrp="1"/>
          </p:cNvSpPr>
          <p:nvPr>
            <p:ph type="title"/>
          </p:nvPr>
        </p:nvSpPr>
        <p:spPr>
          <a:xfrm>
            <a:off x="408665" y="479204"/>
            <a:ext cx="8340048" cy="308196"/>
          </a:xfrm>
          <a:prstGeom prst="rect">
            <a:avLst/>
          </a:prstGeom>
        </p:spPr>
        <p:txBody>
          <a:bodyPr wrap="square" lIns="36000" tIns="0" bIns="0" anchor="ctr">
            <a:noAutofit/>
          </a:bodyPr>
          <a:lstStyle>
            <a:lvl1pPr>
              <a:defRPr i="0" baseline="0">
                <a:solidFill>
                  <a:srgbClr val="1A3877"/>
                </a:solidFill>
              </a:defRPr>
            </a:lvl1pPr>
          </a:lstStyle>
          <a:p>
            <a:r>
              <a:rPr lang="nl-NL"/>
              <a:t>Klik om stijl te bewerken</a:t>
            </a:r>
            <a:endParaRPr lang="nl-NL" dirty="0"/>
          </a:p>
        </p:txBody>
      </p:sp>
      <p:sp>
        <p:nvSpPr>
          <p:cNvPr id="10" name="Tijdelijke aanduiding voor inhoud 2">
            <a:extLst>
              <a:ext uri="{FF2B5EF4-FFF2-40B4-BE49-F238E27FC236}">
                <a16:creationId xmlns:a16="http://schemas.microsoft.com/office/drawing/2014/main" id="{FEADC7FC-CEE7-47A6-84FF-DA33F6C4CBF6}"/>
              </a:ext>
            </a:extLst>
          </p:cNvPr>
          <p:cNvSpPr>
            <a:spLocks noGrp="1" noChangeAspect="1"/>
          </p:cNvSpPr>
          <p:nvPr>
            <p:ph idx="14" hasCustomPrompt="1"/>
          </p:nvPr>
        </p:nvSpPr>
        <p:spPr>
          <a:xfrm>
            <a:off x="4643437" y="914398"/>
            <a:ext cx="4092574" cy="1831976"/>
          </a:xfrm>
          <a:prstGeom prst="rect">
            <a:avLst/>
          </a:prstGeom>
          <a:noFill/>
          <a:ln w="9525" algn="ctr">
            <a:noFill/>
            <a:miter lim="800000"/>
            <a:headEnd/>
            <a:tailEnd/>
          </a:ln>
          <a:effectLst/>
        </p:spPr>
        <p:txBody>
          <a:bodyPr vert="horz" wrap="square" lIns="36000" tIns="36000" rIns="36000" bIns="36000" numCol="1" anchor="t" anchorCtr="0" compatLnSpc="1">
            <a:prstTxWarp prst="textNoShape">
              <a:avLst/>
            </a:prstTxWarp>
            <a:noAutofit/>
          </a:bodyPr>
          <a:lstStyle>
            <a:lvl1pPr marL="153114" indent="-153114">
              <a:buClrTx/>
              <a:tabLst>
                <a:tab pos="0" algn="l"/>
              </a:tabLst>
              <a:defRPr lang="nl-NL" sz="1400" dirty="0" smtClean="0">
                <a:solidFill>
                  <a:srgbClr val="1A3877"/>
                </a:solidFill>
              </a:defRPr>
            </a:lvl1pPr>
            <a:lvl2pPr>
              <a:buClrTx/>
              <a:defRPr lang="nl-NL" sz="1400" dirty="0" smtClean="0">
                <a:solidFill>
                  <a:srgbClr val="1A3877"/>
                </a:solidFill>
              </a:defRPr>
            </a:lvl2pPr>
            <a:lvl3pPr>
              <a:buClrTx/>
              <a:defRPr lang="nl-NL" sz="1400" dirty="0" smtClean="0">
                <a:solidFill>
                  <a:srgbClr val="1A3877"/>
                </a:solidFill>
              </a:defRPr>
            </a:lvl3pPr>
          </a:lstStyle>
          <a:p>
            <a:pPr lvl="0"/>
            <a:r>
              <a:rPr lang="nl-NL" dirty="0" err="1"/>
              <a:t>Bullet</a:t>
            </a:r>
            <a:r>
              <a:rPr lang="nl-NL" dirty="0"/>
              <a:t> 1</a:t>
            </a:r>
          </a:p>
          <a:p>
            <a:pPr lvl="1"/>
            <a:r>
              <a:rPr lang="nl-NL" dirty="0" err="1"/>
              <a:t>Bullet</a:t>
            </a:r>
            <a:r>
              <a:rPr lang="nl-NL" dirty="0"/>
              <a:t> 2</a:t>
            </a:r>
          </a:p>
          <a:p>
            <a:pPr lvl="2"/>
            <a:r>
              <a:rPr lang="nl-NL" dirty="0" err="1"/>
              <a:t>Bullet</a:t>
            </a:r>
            <a:r>
              <a:rPr lang="nl-NL" dirty="0"/>
              <a:t> 3</a:t>
            </a:r>
          </a:p>
        </p:txBody>
      </p:sp>
      <p:sp>
        <p:nvSpPr>
          <p:cNvPr id="12" name="Tijdelijke aanduiding voor inhoud 2">
            <a:extLst>
              <a:ext uri="{FF2B5EF4-FFF2-40B4-BE49-F238E27FC236}">
                <a16:creationId xmlns:a16="http://schemas.microsoft.com/office/drawing/2014/main" id="{6BFA20ED-5AD4-47E2-B9A1-19DF4110A8B1}"/>
              </a:ext>
            </a:extLst>
          </p:cNvPr>
          <p:cNvSpPr>
            <a:spLocks noGrp="1"/>
          </p:cNvSpPr>
          <p:nvPr>
            <p:ph idx="15" hasCustomPrompt="1"/>
          </p:nvPr>
        </p:nvSpPr>
        <p:spPr>
          <a:xfrm>
            <a:off x="407989" y="2900363"/>
            <a:ext cx="4092574" cy="1831976"/>
          </a:xfrm>
          <a:prstGeom prst="rect">
            <a:avLst/>
          </a:prstGeom>
          <a:noFill/>
          <a:ln w="9525" algn="ctr">
            <a:noFill/>
            <a:miter lim="800000"/>
            <a:headEnd/>
            <a:tailEnd/>
          </a:ln>
          <a:effectLst/>
        </p:spPr>
        <p:txBody>
          <a:bodyPr vert="horz" wrap="square" lIns="36000" tIns="36000" rIns="36000" bIns="36000" numCol="1" anchor="t" anchorCtr="0" compatLnSpc="1">
            <a:prstTxWarp prst="textNoShape">
              <a:avLst/>
            </a:prstTxWarp>
            <a:noAutofit/>
          </a:bodyPr>
          <a:lstStyle>
            <a:lvl1pPr marL="153114" indent="-153114">
              <a:buClrTx/>
              <a:tabLst>
                <a:tab pos="0" algn="l"/>
              </a:tabLst>
              <a:defRPr lang="nl-NL" sz="1400" dirty="0" smtClean="0">
                <a:solidFill>
                  <a:srgbClr val="1A3877"/>
                </a:solidFill>
              </a:defRPr>
            </a:lvl1pPr>
            <a:lvl2pPr>
              <a:buClrTx/>
              <a:defRPr lang="nl-NL" sz="1400" dirty="0" smtClean="0">
                <a:solidFill>
                  <a:srgbClr val="1A3877"/>
                </a:solidFill>
              </a:defRPr>
            </a:lvl2pPr>
            <a:lvl3pPr>
              <a:buClrTx/>
              <a:defRPr lang="nl-NL" sz="1400" dirty="0" smtClean="0">
                <a:solidFill>
                  <a:srgbClr val="1A3877"/>
                </a:solidFill>
              </a:defRPr>
            </a:lvl3pPr>
          </a:lstStyle>
          <a:p>
            <a:pPr lvl="0"/>
            <a:r>
              <a:rPr lang="nl-NL" dirty="0" err="1"/>
              <a:t>Bullet</a:t>
            </a:r>
            <a:r>
              <a:rPr lang="nl-NL" dirty="0"/>
              <a:t> 1</a:t>
            </a:r>
          </a:p>
          <a:p>
            <a:pPr lvl="1"/>
            <a:r>
              <a:rPr lang="nl-NL" dirty="0" err="1"/>
              <a:t>Bullet</a:t>
            </a:r>
            <a:r>
              <a:rPr lang="nl-NL" dirty="0"/>
              <a:t> 2</a:t>
            </a:r>
          </a:p>
          <a:p>
            <a:pPr lvl="2"/>
            <a:r>
              <a:rPr lang="nl-NL" dirty="0" err="1"/>
              <a:t>Bullet</a:t>
            </a:r>
            <a:r>
              <a:rPr lang="nl-NL" dirty="0"/>
              <a:t> 3</a:t>
            </a:r>
          </a:p>
        </p:txBody>
      </p:sp>
      <p:sp>
        <p:nvSpPr>
          <p:cNvPr id="13" name="Tijdelijke aanduiding voor inhoud 2">
            <a:extLst>
              <a:ext uri="{FF2B5EF4-FFF2-40B4-BE49-F238E27FC236}">
                <a16:creationId xmlns:a16="http://schemas.microsoft.com/office/drawing/2014/main" id="{3C0C51F5-2EF6-4578-B097-ADD28A822088}"/>
              </a:ext>
            </a:extLst>
          </p:cNvPr>
          <p:cNvSpPr>
            <a:spLocks noGrp="1"/>
          </p:cNvSpPr>
          <p:nvPr>
            <p:ph idx="16" hasCustomPrompt="1"/>
          </p:nvPr>
        </p:nvSpPr>
        <p:spPr>
          <a:xfrm>
            <a:off x="4643437" y="2900362"/>
            <a:ext cx="4092574" cy="1831976"/>
          </a:xfrm>
          <a:prstGeom prst="rect">
            <a:avLst/>
          </a:prstGeom>
          <a:noFill/>
          <a:ln w="9525" algn="ctr">
            <a:noFill/>
            <a:miter lim="800000"/>
            <a:headEnd/>
            <a:tailEnd/>
          </a:ln>
          <a:effectLst/>
        </p:spPr>
        <p:txBody>
          <a:bodyPr vert="horz" wrap="square" lIns="36000" tIns="36000" rIns="36000" bIns="36000" numCol="1" anchor="t" anchorCtr="0" compatLnSpc="1">
            <a:prstTxWarp prst="textNoShape">
              <a:avLst/>
            </a:prstTxWarp>
            <a:noAutofit/>
          </a:bodyPr>
          <a:lstStyle>
            <a:lvl1pPr marL="153114" indent="-153114">
              <a:buClrTx/>
              <a:tabLst>
                <a:tab pos="0" algn="l"/>
              </a:tabLst>
              <a:defRPr lang="nl-NL" sz="1400" dirty="0" smtClean="0">
                <a:solidFill>
                  <a:srgbClr val="1A3877"/>
                </a:solidFill>
              </a:defRPr>
            </a:lvl1pPr>
            <a:lvl2pPr>
              <a:buClrTx/>
              <a:defRPr lang="nl-NL" sz="1400" dirty="0" smtClean="0">
                <a:solidFill>
                  <a:srgbClr val="1A3877"/>
                </a:solidFill>
              </a:defRPr>
            </a:lvl2pPr>
            <a:lvl3pPr>
              <a:buClrTx/>
              <a:defRPr lang="nl-NL" sz="1400" dirty="0" smtClean="0">
                <a:solidFill>
                  <a:srgbClr val="1A3877"/>
                </a:solidFill>
              </a:defRPr>
            </a:lvl3pPr>
          </a:lstStyle>
          <a:p>
            <a:pPr lvl="0"/>
            <a:r>
              <a:rPr lang="nl-NL" dirty="0" err="1"/>
              <a:t>Bullet</a:t>
            </a:r>
            <a:r>
              <a:rPr lang="nl-NL" dirty="0"/>
              <a:t> 1</a:t>
            </a:r>
          </a:p>
          <a:p>
            <a:pPr lvl="1"/>
            <a:r>
              <a:rPr lang="nl-NL" dirty="0" err="1"/>
              <a:t>Bullet</a:t>
            </a:r>
            <a:r>
              <a:rPr lang="nl-NL" dirty="0"/>
              <a:t> 2</a:t>
            </a:r>
          </a:p>
          <a:p>
            <a:pPr lvl="2"/>
            <a:r>
              <a:rPr lang="nl-NL" dirty="0" err="1"/>
              <a:t>Bullet</a:t>
            </a:r>
            <a:r>
              <a:rPr lang="nl-NL" dirty="0"/>
              <a:t> 3</a:t>
            </a:r>
          </a:p>
        </p:txBody>
      </p:sp>
      <p:sp>
        <p:nvSpPr>
          <p:cNvPr id="14" name="Rectangle 4">
            <a:extLst>
              <a:ext uri="{FF2B5EF4-FFF2-40B4-BE49-F238E27FC236}">
                <a16:creationId xmlns:a16="http://schemas.microsoft.com/office/drawing/2014/main" id="{AD978E9B-08CE-484C-80BA-7E63FA77A49A}"/>
              </a:ext>
            </a:extLst>
          </p:cNvPr>
          <p:cNvSpPr>
            <a:spLocks noGrp="1" noChangeArrowheads="1"/>
          </p:cNvSpPr>
          <p:nvPr>
            <p:ph type="sldNum" sz="quarter" idx="4"/>
          </p:nvPr>
        </p:nvSpPr>
        <p:spPr bwMode="auto">
          <a:xfrm>
            <a:off x="8460432" y="4873850"/>
            <a:ext cx="277900" cy="154904"/>
          </a:xfrm>
          <a:prstGeom prst="rect">
            <a:avLst/>
          </a:prstGeom>
          <a:noFill/>
          <a:ln w="9525">
            <a:noFill/>
            <a:miter lim="800000"/>
            <a:headEnd/>
            <a:tailEnd/>
          </a:ln>
          <a:effectLst/>
        </p:spPr>
        <p:txBody>
          <a:bodyPr vert="horz" wrap="none" lIns="0" tIns="0" rIns="0" bIns="0" numCol="1" anchor="ctr" anchorCtr="0" compatLnSpc="1">
            <a:prstTxWarp prst="textNoShape">
              <a:avLst/>
            </a:prstTxWarp>
            <a:normAutofit/>
          </a:bodyPr>
          <a:lstStyle>
            <a:lvl1pPr defTabSz="704150">
              <a:buClr>
                <a:srgbClr val="1A3877"/>
              </a:buClr>
              <a:defRPr sz="800" b="1">
                <a:solidFill>
                  <a:schemeClr val="accent1"/>
                </a:solidFill>
                <a:latin typeface="+mj-lt"/>
              </a:defRPr>
            </a:lvl1pPr>
          </a:lstStyle>
          <a:p>
            <a:fld id="{C2643386-F308-498B-AA89-9AE2609CFDA1}" type="slidenum">
              <a:rPr lang="nl-NL" smtClean="0"/>
              <a:pPr/>
              <a:t>‹nr.›</a:t>
            </a:fld>
            <a:endParaRPr lang="nl-NL" dirty="0"/>
          </a:p>
        </p:txBody>
      </p:sp>
    </p:spTree>
    <p:extLst>
      <p:ext uri="{BB962C8B-B14F-4D97-AF65-F5344CB8AC3E}">
        <p14:creationId xmlns:p14="http://schemas.microsoft.com/office/powerpoint/2010/main" val="3720806917"/>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ubtitel, titel en 3 objecten">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408665" y="914400"/>
            <a:ext cx="2701248" cy="3817938"/>
          </a:xfrm>
          <a:prstGeom prst="rect">
            <a:avLst/>
          </a:prstGeom>
          <a:noFill/>
          <a:ln w="9525" algn="ctr">
            <a:noFill/>
            <a:miter lim="800000"/>
            <a:headEnd/>
            <a:tailEnd/>
          </a:ln>
          <a:effectLst/>
        </p:spPr>
        <p:txBody>
          <a:bodyPr vert="horz" wrap="square" lIns="36000" tIns="36000" rIns="36000" bIns="36000" numCol="1" anchor="t" anchorCtr="0" compatLnSpc="1">
            <a:prstTxWarp prst="textNoShape">
              <a:avLst/>
            </a:prstTxWarp>
            <a:noAutofit/>
          </a:bodyPr>
          <a:lstStyle>
            <a:lvl1pPr marL="153114" indent="-153114">
              <a:buClrTx/>
              <a:tabLst>
                <a:tab pos="0" algn="l"/>
              </a:tabLst>
              <a:defRPr lang="nl-NL" sz="1400" dirty="0" smtClean="0">
                <a:solidFill>
                  <a:srgbClr val="1A3877"/>
                </a:solidFill>
              </a:defRPr>
            </a:lvl1pPr>
            <a:lvl2pPr>
              <a:buClrTx/>
              <a:defRPr lang="nl-NL" sz="1400" dirty="0" smtClean="0">
                <a:solidFill>
                  <a:srgbClr val="1A3877"/>
                </a:solidFill>
              </a:defRPr>
            </a:lvl2pPr>
            <a:lvl3pPr>
              <a:buClrTx/>
              <a:defRPr lang="nl-NL" sz="1400" dirty="0" smtClean="0">
                <a:solidFill>
                  <a:srgbClr val="1A3877"/>
                </a:solidFill>
              </a:defRPr>
            </a:lvl3pPr>
          </a:lstStyle>
          <a:p>
            <a:pPr lvl="0"/>
            <a:r>
              <a:rPr lang="nl-NL" dirty="0" err="1"/>
              <a:t>Bullet</a:t>
            </a:r>
            <a:r>
              <a:rPr lang="nl-NL" dirty="0"/>
              <a:t> 1</a:t>
            </a:r>
          </a:p>
          <a:p>
            <a:pPr lvl="1"/>
            <a:r>
              <a:rPr lang="nl-NL" dirty="0" err="1"/>
              <a:t>Bullet</a:t>
            </a:r>
            <a:r>
              <a:rPr lang="nl-NL" dirty="0"/>
              <a:t> 2</a:t>
            </a:r>
          </a:p>
          <a:p>
            <a:pPr lvl="2"/>
            <a:r>
              <a:rPr lang="nl-NL" dirty="0" err="1"/>
              <a:t>Bullet</a:t>
            </a:r>
            <a:r>
              <a:rPr lang="nl-NL" dirty="0"/>
              <a:t> 3</a:t>
            </a:r>
          </a:p>
        </p:txBody>
      </p:sp>
      <p:sp>
        <p:nvSpPr>
          <p:cNvPr id="6" name="Rectangle 2"/>
          <p:cNvSpPr>
            <a:spLocks noGrp="1" noChangeArrowheads="1"/>
          </p:cNvSpPr>
          <p:nvPr>
            <p:ph type="subTitle" idx="12"/>
          </p:nvPr>
        </p:nvSpPr>
        <p:spPr>
          <a:xfrm>
            <a:off x="408665" y="275836"/>
            <a:ext cx="8340048" cy="195276"/>
          </a:xfrm>
          <a:prstGeom prst="rect">
            <a:avLst/>
          </a:prstGeom>
          <a:ln/>
        </p:spPr>
        <p:txBody>
          <a:bodyPr wrap="none" lIns="36000" tIns="36000" rIns="36000" bIns="36000" anchor="ctr" anchorCtr="0">
            <a:noAutofit/>
          </a:bodyPr>
          <a:lstStyle>
            <a:lvl1pPr marL="0" indent="0">
              <a:lnSpc>
                <a:spcPct val="110000"/>
              </a:lnSpc>
              <a:buNone/>
              <a:defRPr sz="1000" b="0" i="0">
                <a:solidFill>
                  <a:srgbClr val="1A3877"/>
                </a:solidFill>
              </a:defRPr>
            </a:lvl1pPr>
          </a:lstStyle>
          <a:p>
            <a:r>
              <a:rPr lang="nl-NL"/>
              <a:t>Klikken om de ondertitelstijl van het model te bewerken</a:t>
            </a:r>
            <a:endParaRPr lang="nl-NL" dirty="0"/>
          </a:p>
        </p:txBody>
      </p:sp>
      <p:sp>
        <p:nvSpPr>
          <p:cNvPr id="9" name="Titel 8"/>
          <p:cNvSpPr>
            <a:spLocks noGrp="1"/>
          </p:cNvSpPr>
          <p:nvPr>
            <p:ph type="title"/>
          </p:nvPr>
        </p:nvSpPr>
        <p:spPr>
          <a:xfrm>
            <a:off x="408665" y="479204"/>
            <a:ext cx="8340048" cy="308196"/>
          </a:xfrm>
          <a:prstGeom prst="rect">
            <a:avLst/>
          </a:prstGeom>
        </p:spPr>
        <p:txBody>
          <a:bodyPr wrap="square" lIns="36000" tIns="0" bIns="0" anchor="ctr">
            <a:noAutofit/>
          </a:bodyPr>
          <a:lstStyle>
            <a:lvl1pPr>
              <a:defRPr i="0" baseline="0">
                <a:solidFill>
                  <a:srgbClr val="1A3877"/>
                </a:solidFill>
              </a:defRPr>
            </a:lvl1pPr>
          </a:lstStyle>
          <a:p>
            <a:r>
              <a:rPr lang="nl-NL"/>
              <a:t>Klik om stijl te bewerken</a:t>
            </a:r>
            <a:endParaRPr lang="nl-NL" dirty="0"/>
          </a:p>
        </p:txBody>
      </p:sp>
      <p:sp>
        <p:nvSpPr>
          <p:cNvPr id="10" name="Tijdelijke aanduiding voor inhoud 2">
            <a:extLst>
              <a:ext uri="{FF2B5EF4-FFF2-40B4-BE49-F238E27FC236}">
                <a16:creationId xmlns:a16="http://schemas.microsoft.com/office/drawing/2014/main" id="{FEADC7FC-CEE7-47A6-84FF-DA33F6C4CBF6}"/>
              </a:ext>
            </a:extLst>
          </p:cNvPr>
          <p:cNvSpPr>
            <a:spLocks noGrp="1"/>
          </p:cNvSpPr>
          <p:nvPr>
            <p:ph idx="14" hasCustomPrompt="1"/>
          </p:nvPr>
        </p:nvSpPr>
        <p:spPr>
          <a:xfrm>
            <a:off x="3257550" y="914400"/>
            <a:ext cx="2638425" cy="3817938"/>
          </a:xfrm>
          <a:prstGeom prst="rect">
            <a:avLst/>
          </a:prstGeom>
          <a:noFill/>
          <a:ln w="9525" algn="ctr">
            <a:noFill/>
            <a:miter lim="800000"/>
            <a:headEnd/>
            <a:tailEnd/>
          </a:ln>
          <a:effectLst/>
        </p:spPr>
        <p:txBody>
          <a:bodyPr vert="horz" wrap="square" lIns="36000" tIns="36000" rIns="36000" bIns="36000" numCol="1" anchor="t" anchorCtr="0" compatLnSpc="1">
            <a:prstTxWarp prst="textNoShape">
              <a:avLst/>
            </a:prstTxWarp>
            <a:noAutofit/>
          </a:bodyPr>
          <a:lstStyle>
            <a:lvl1pPr marL="153114" indent="-153114">
              <a:buClrTx/>
              <a:tabLst>
                <a:tab pos="0" algn="l"/>
              </a:tabLst>
              <a:defRPr lang="nl-NL" sz="1400" dirty="0" smtClean="0">
                <a:solidFill>
                  <a:srgbClr val="1A3877"/>
                </a:solidFill>
              </a:defRPr>
            </a:lvl1pPr>
            <a:lvl2pPr>
              <a:buClrTx/>
              <a:defRPr lang="nl-NL" sz="1400" dirty="0" smtClean="0">
                <a:solidFill>
                  <a:srgbClr val="1A3877"/>
                </a:solidFill>
              </a:defRPr>
            </a:lvl2pPr>
            <a:lvl3pPr>
              <a:buClrTx/>
              <a:defRPr lang="nl-NL" sz="1400" dirty="0" smtClean="0">
                <a:solidFill>
                  <a:srgbClr val="1A3877"/>
                </a:solidFill>
              </a:defRPr>
            </a:lvl3pPr>
          </a:lstStyle>
          <a:p>
            <a:pPr lvl="0"/>
            <a:r>
              <a:rPr lang="nl-NL" dirty="0" err="1"/>
              <a:t>Bullet</a:t>
            </a:r>
            <a:r>
              <a:rPr lang="nl-NL" dirty="0"/>
              <a:t> 1</a:t>
            </a:r>
          </a:p>
          <a:p>
            <a:pPr lvl="1"/>
            <a:r>
              <a:rPr lang="nl-NL" dirty="0" err="1"/>
              <a:t>Bullet</a:t>
            </a:r>
            <a:r>
              <a:rPr lang="nl-NL" dirty="0"/>
              <a:t> 2</a:t>
            </a:r>
          </a:p>
          <a:p>
            <a:pPr lvl="2"/>
            <a:r>
              <a:rPr lang="nl-NL" dirty="0" err="1"/>
              <a:t>Bullet</a:t>
            </a:r>
            <a:r>
              <a:rPr lang="nl-NL" dirty="0"/>
              <a:t> 3</a:t>
            </a:r>
          </a:p>
        </p:txBody>
      </p:sp>
      <p:sp>
        <p:nvSpPr>
          <p:cNvPr id="12" name="Tijdelijke aanduiding voor inhoud 2">
            <a:extLst>
              <a:ext uri="{FF2B5EF4-FFF2-40B4-BE49-F238E27FC236}">
                <a16:creationId xmlns:a16="http://schemas.microsoft.com/office/drawing/2014/main" id="{9A122D82-E98E-4BB4-881A-8A8208FFD2A6}"/>
              </a:ext>
            </a:extLst>
          </p:cNvPr>
          <p:cNvSpPr>
            <a:spLocks noGrp="1"/>
          </p:cNvSpPr>
          <p:nvPr>
            <p:ph idx="15" hasCustomPrompt="1"/>
          </p:nvPr>
        </p:nvSpPr>
        <p:spPr>
          <a:xfrm>
            <a:off x="6029325" y="910604"/>
            <a:ext cx="2719388" cy="3817938"/>
          </a:xfrm>
          <a:prstGeom prst="rect">
            <a:avLst/>
          </a:prstGeom>
          <a:noFill/>
          <a:ln w="9525" algn="ctr">
            <a:noFill/>
            <a:miter lim="800000"/>
            <a:headEnd/>
            <a:tailEnd/>
          </a:ln>
          <a:effectLst/>
        </p:spPr>
        <p:txBody>
          <a:bodyPr vert="horz" wrap="square" lIns="36000" tIns="36000" rIns="36000" bIns="36000" numCol="1" anchor="t" anchorCtr="0" compatLnSpc="1">
            <a:prstTxWarp prst="textNoShape">
              <a:avLst/>
            </a:prstTxWarp>
            <a:noAutofit/>
          </a:bodyPr>
          <a:lstStyle>
            <a:lvl1pPr marL="153114" indent="-153114">
              <a:buClrTx/>
              <a:tabLst>
                <a:tab pos="0" algn="l"/>
              </a:tabLst>
              <a:defRPr lang="nl-NL" sz="1400" dirty="0" smtClean="0">
                <a:solidFill>
                  <a:srgbClr val="1A3877"/>
                </a:solidFill>
              </a:defRPr>
            </a:lvl1pPr>
            <a:lvl2pPr>
              <a:buClrTx/>
              <a:defRPr lang="nl-NL" sz="1400" dirty="0" smtClean="0">
                <a:solidFill>
                  <a:srgbClr val="1A3877"/>
                </a:solidFill>
              </a:defRPr>
            </a:lvl2pPr>
            <a:lvl3pPr>
              <a:buClrTx/>
              <a:defRPr lang="nl-NL" sz="1400" dirty="0" smtClean="0">
                <a:solidFill>
                  <a:srgbClr val="1A3877"/>
                </a:solidFill>
              </a:defRPr>
            </a:lvl3pPr>
          </a:lstStyle>
          <a:p>
            <a:pPr lvl="0"/>
            <a:r>
              <a:rPr lang="nl-NL" dirty="0" err="1"/>
              <a:t>Bullet</a:t>
            </a:r>
            <a:r>
              <a:rPr lang="nl-NL" dirty="0"/>
              <a:t> 1</a:t>
            </a:r>
          </a:p>
          <a:p>
            <a:pPr lvl="1"/>
            <a:r>
              <a:rPr lang="nl-NL" dirty="0" err="1"/>
              <a:t>Bullet</a:t>
            </a:r>
            <a:r>
              <a:rPr lang="nl-NL" dirty="0"/>
              <a:t> 2</a:t>
            </a:r>
          </a:p>
          <a:p>
            <a:pPr lvl="2"/>
            <a:r>
              <a:rPr lang="nl-NL" dirty="0" err="1"/>
              <a:t>Bullet</a:t>
            </a:r>
            <a:r>
              <a:rPr lang="nl-NL" dirty="0"/>
              <a:t> 3</a:t>
            </a:r>
          </a:p>
        </p:txBody>
      </p:sp>
      <p:sp>
        <p:nvSpPr>
          <p:cNvPr id="13" name="Rectangle 4">
            <a:extLst>
              <a:ext uri="{FF2B5EF4-FFF2-40B4-BE49-F238E27FC236}">
                <a16:creationId xmlns:a16="http://schemas.microsoft.com/office/drawing/2014/main" id="{4C0893B5-3FB3-4337-BD7E-71D00E51B912}"/>
              </a:ext>
            </a:extLst>
          </p:cNvPr>
          <p:cNvSpPr>
            <a:spLocks noGrp="1" noChangeArrowheads="1"/>
          </p:cNvSpPr>
          <p:nvPr>
            <p:ph type="sldNum" sz="quarter" idx="4"/>
          </p:nvPr>
        </p:nvSpPr>
        <p:spPr bwMode="auto">
          <a:xfrm>
            <a:off x="8460432" y="4873850"/>
            <a:ext cx="277900" cy="154904"/>
          </a:xfrm>
          <a:prstGeom prst="rect">
            <a:avLst/>
          </a:prstGeom>
          <a:noFill/>
          <a:ln w="9525">
            <a:noFill/>
            <a:miter lim="800000"/>
            <a:headEnd/>
            <a:tailEnd/>
          </a:ln>
          <a:effectLst/>
        </p:spPr>
        <p:txBody>
          <a:bodyPr vert="horz" wrap="none" lIns="0" tIns="0" rIns="0" bIns="0" numCol="1" anchor="ctr" anchorCtr="0" compatLnSpc="1">
            <a:prstTxWarp prst="textNoShape">
              <a:avLst/>
            </a:prstTxWarp>
            <a:normAutofit/>
          </a:bodyPr>
          <a:lstStyle>
            <a:lvl1pPr defTabSz="704150">
              <a:buClr>
                <a:srgbClr val="1A3877"/>
              </a:buClr>
              <a:defRPr sz="800" b="1">
                <a:solidFill>
                  <a:schemeClr val="accent1"/>
                </a:solidFill>
                <a:latin typeface="+mj-lt"/>
              </a:defRPr>
            </a:lvl1pPr>
          </a:lstStyle>
          <a:p>
            <a:fld id="{C2643386-F308-498B-AA89-9AE2609CFDA1}" type="slidenum">
              <a:rPr lang="nl-NL" smtClean="0"/>
              <a:pPr/>
              <a:t>‹nr.›</a:t>
            </a:fld>
            <a:endParaRPr lang="nl-NL" dirty="0"/>
          </a:p>
        </p:txBody>
      </p:sp>
    </p:spTree>
    <p:extLst>
      <p:ext uri="{BB962C8B-B14F-4D97-AF65-F5344CB8AC3E}">
        <p14:creationId xmlns:p14="http://schemas.microsoft.com/office/powerpoint/2010/main" val="1747577543"/>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ubtitel, titel en 2 objecten">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408665" y="914400"/>
            <a:ext cx="2701248" cy="3817938"/>
          </a:xfrm>
          <a:prstGeom prst="rect">
            <a:avLst/>
          </a:prstGeom>
          <a:noFill/>
          <a:ln w="9525" algn="ctr">
            <a:noFill/>
            <a:miter lim="800000"/>
            <a:headEnd/>
            <a:tailEnd/>
          </a:ln>
          <a:effectLst/>
        </p:spPr>
        <p:txBody>
          <a:bodyPr vert="horz" wrap="square" lIns="36000" tIns="36000" rIns="36000" bIns="36000" numCol="1" anchor="t" anchorCtr="0" compatLnSpc="1">
            <a:prstTxWarp prst="textNoShape">
              <a:avLst/>
            </a:prstTxWarp>
            <a:noAutofit/>
          </a:bodyPr>
          <a:lstStyle>
            <a:lvl1pPr marL="153114" indent="-153114">
              <a:buClrTx/>
              <a:tabLst>
                <a:tab pos="0" algn="l"/>
              </a:tabLst>
              <a:defRPr lang="nl-NL" sz="1400" dirty="0" smtClean="0">
                <a:solidFill>
                  <a:srgbClr val="1A3877"/>
                </a:solidFill>
              </a:defRPr>
            </a:lvl1pPr>
            <a:lvl2pPr>
              <a:buClrTx/>
              <a:defRPr lang="nl-NL" sz="1400" dirty="0" smtClean="0">
                <a:solidFill>
                  <a:srgbClr val="1A3877"/>
                </a:solidFill>
              </a:defRPr>
            </a:lvl2pPr>
            <a:lvl3pPr>
              <a:buClrTx/>
              <a:defRPr lang="nl-NL" sz="1400" dirty="0" smtClean="0">
                <a:solidFill>
                  <a:srgbClr val="1A3877"/>
                </a:solidFill>
              </a:defRPr>
            </a:lvl3pPr>
          </a:lstStyle>
          <a:p>
            <a:pPr lvl="0"/>
            <a:r>
              <a:rPr lang="nl-NL" dirty="0" err="1"/>
              <a:t>Bullet</a:t>
            </a:r>
            <a:r>
              <a:rPr lang="nl-NL" dirty="0"/>
              <a:t> 1</a:t>
            </a:r>
          </a:p>
          <a:p>
            <a:pPr lvl="1"/>
            <a:r>
              <a:rPr lang="nl-NL" dirty="0" err="1"/>
              <a:t>Bullet</a:t>
            </a:r>
            <a:r>
              <a:rPr lang="nl-NL" dirty="0"/>
              <a:t> 2</a:t>
            </a:r>
          </a:p>
          <a:p>
            <a:pPr lvl="2"/>
            <a:r>
              <a:rPr lang="nl-NL" dirty="0" err="1"/>
              <a:t>Bullet</a:t>
            </a:r>
            <a:r>
              <a:rPr lang="nl-NL" dirty="0"/>
              <a:t> 3</a:t>
            </a:r>
          </a:p>
        </p:txBody>
      </p:sp>
      <p:sp>
        <p:nvSpPr>
          <p:cNvPr id="6" name="Rectangle 2"/>
          <p:cNvSpPr>
            <a:spLocks noGrp="1" noChangeArrowheads="1"/>
          </p:cNvSpPr>
          <p:nvPr>
            <p:ph type="subTitle" idx="12"/>
          </p:nvPr>
        </p:nvSpPr>
        <p:spPr>
          <a:xfrm>
            <a:off x="408665" y="275836"/>
            <a:ext cx="8340048" cy="195276"/>
          </a:xfrm>
          <a:prstGeom prst="rect">
            <a:avLst/>
          </a:prstGeom>
          <a:ln/>
        </p:spPr>
        <p:txBody>
          <a:bodyPr wrap="none" lIns="36000" tIns="36000" rIns="36000" bIns="36000" anchor="ctr" anchorCtr="0">
            <a:noAutofit/>
          </a:bodyPr>
          <a:lstStyle>
            <a:lvl1pPr marL="0" indent="0">
              <a:lnSpc>
                <a:spcPct val="110000"/>
              </a:lnSpc>
              <a:buNone/>
              <a:defRPr sz="1000" b="0" i="0">
                <a:solidFill>
                  <a:srgbClr val="1A3877"/>
                </a:solidFill>
              </a:defRPr>
            </a:lvl1pPr>
          </a:lstStyle>
          <a:p>
            <a:r>
              <a:rPr lang="nl-NL"/>
              <a:t>Klikken om de ondertitelstijl van het model te bewerken</a:t>
            </a:r>
            <a:endParaRPr lang="nl-NL" dirty="0"/>
          </a:p>
        </p:txBody>
      </p:sp>
      <p:sp>
        <p:nvSpPr>
          <p:cNvPr id="9" name="Titel 8"/>
          <p:cNvSpPr>
            <a:spLocks noGrp="1"/>
          </p:cNvSpPr>
          <p:nvPr>
            <p:ph type="title"/>
          </p:nvPr>
        </p:nvSpPr>
        <p:spPr>
          <a:xfrm>
            <a:off x="408665" y="479204"/>
            <a:ext cx="8340048" cy="308196"/>
          </a:xfrm>
          <a:prstGeom prst="rect">
            <a:avLst/>
          </a:prstGeom>
        </p:spPr>
        <p:txBody>
          <a:bodyPr wrap="square" lIns="36000" tIns="0" bIns="0" anchor="ctr">
            <a:noAutofit/>
          </a:bodyPr>
          <a:lstStyle>
            <a:lvl1pPr>
              <a:defRPr i="0" baseline="0">
                <a:solidFill>
                  <a:srgbClr val="1A3877"/>
                </a:solidFill>
              </a:defRPr>
            </a:lvl1pPr>
          </a:lstStyle>
          <a:p>
            <a:r>
              <a:rPr lang="nl-NL"/>
              <a:t>Klik om stijl te bewerken</a:t>
            </a:r>
            <a:endParaRPr lang="nl-NL" dirty="0"/>
          </a:p>
        </p:txBody>
      </p:sp>
      <p:sp>
        <p:nvSpPr>
          <p:cNvPr id="10" name="Tijdelijke aanduiding voor inhoud 2">
            <a:extLst>
              <a:ext uri="{FF2B5EF4-FFF2-40B4-BE49-F238E27FC236}">
                <a16:creationId xmlns:a16="http://schemas.microsoft.com/office/drawing/2014/main" id="{FEADC7FC-CEE7-47A6-84FF-DA33F6C4CBF6}"/>
              </a:ext>
            </a:extLst>
          </p:cNvPr>
          <p:cNvSpPr>
            <a:spLocks noGrp="1"/>
          </p:cNvSpPr>
          <p:nvPr>
            <p:ph idx="14" hasCustomPrompt="1"/>
          </p:nvPr>
        </p:nvSpPr>
        <p:spPr>
          <a:xfrm>
            <a:off x="3257550" y="914400"/>
            <a:ext cx="5491163" cy="3817938"/>
          </a:xfrm>
          <a:prstGeom prst="rect">
            <a:avLst/>
          </a:prstGeom>
          <a:noFill/>
          <a:ln w="9525" algn="ctr">
            <a:noFill/>
            <a:miter lim="800000"/>
            <a:headEnd/>
            <a:tailEnd/>
          </a:ln>
          <a:effectLst/>
        </p:spPr>
        <p:txBody>
          <a:bodyPr vert="horz" wrap="square" lIns="36000" tIns="36000" rIns="36000" bIns="36000" numCol="1" anchor="t" anchorCtr="0" compatLnSpc="1">
            <a:prstTxWarp prst="textNoShape">
              <a:avLst/>
            </a:prstTxWarp>
            <a:noAutofit/>
          </a:bodyPr>
          <a:lstStyle>
            <a:lvl1pPr marL="153114" indent="-153114">
              <a:buClrTx/>
              <a:tabLst>
                <a:tab pos="0" algn="l"/>
              </a:tabLst>
              <a:defRPr lang="nl-NL" sz="1400" dirty="0" smtClean="0">
                <a:solidFill>
                  <a:srgbClr val="1A3877"/>
                </a:solidFill>
              </a:defRPr>
            </a:lvl1pPr>
            <a:lvl2pPr>
              <a:buClrTx/>
              <a:defRPr lang="nl-NL" sz="1400" dirty="0" smtClean="0">
                <a:solidFill>
                  <a:srgbClr val="1A3877"/>
                </a:solidFill>
              </a:defRPr>
            </a:lvl2pPr>
            <a:lvl3pPr>
              <a:buClrTx/>
              <a:defRPr lang="nl-NL" sz="1400" dirty="0" smtClean="0">
                <a:solidFill>
                  <a:srgbClr val="1A3877"/>
                </a:solidFill>
              </a:defRPr>
            </a:lvl3pPr>
          </a:lstStyle>
          <a:p>
            <a:pPr lvl="0"/>
            <a:r>
              <a:rPr lang="nl-NL" dirty="0" err="1"/>
              <a:t>Bullet</a:t>
            </a:r>
            <a:r>
              <a:rPr lang="nl-NL" dirty="0"/>
              <a:t> 1</a:t>
            </a:r>
          </a:p>
          <a:p>
            <a:pPr lvl="1"/>
            <a:r>
              <a:rPr lang="nl-NL" dirty="0" err="1"/>
              <a:t>Bullet</a:t>
            </a:r>
            <a:r>
              <a:rPr lang="nl-NL" dirty="0"/>
              <a:t> 2</a:t>
            </a:r>
          </a:p>
          <a:p>
            <a:pPr lvl="2"/>
            <a:r>
              <a:rPr lang="nl-NL" dirty="0" err="1"/>
              <a:t>Bullet</a:t>
            </a:r>
            <a:r>
              <a:rPr lang="nl-NL" dirty="0"/>
              <a:t> 3</a:t>
            </a:r>
          </a:p>
        </p:txBody>
      </p:sp>
      <p:sp>
        <p:nvSpPr>
          <p:cNvPr id="12" name="Rectangle 4">
            <a:extLst>
              <a:ext uri="{FF2B5EF4-FFF2-40B4-BE49-F238E27FC236}">
                <a16:creationId xmlns:a16="http://schemas.microsoft.com/office/drawing/2014/main" id="{9AC5F340-11A4-4207-92BF-576BB99C0416}"/>
              </a:ext>
            </a:extLst>
          </p:cNvPr>
          <p:cNvSpPr>
            <a:spLocks noGrp="1" noChangeArrowheads="1"/>
          </p:cNvSpPr>
          <p:nvPr>
            <p:ph type="sldNum" sz="quarter" idx="4"/>
          </p:nvPr>
        </p:nvSpPr>
        <p:spPr bwMode="auto">
          <a:xfrm>
            <a:off x="8460432" y="4873850"/>
            <a:ext cx="277900" cy="154904"/>
          </a:xfrm>
          <a:prstGeom prst="rect">
            <a:avLst/>
          </a:prstGeom>
          <a:noFill/>
          <a:ln w="9525">
            <a:noFill/>
            <a:miter lim="800000"/>
            <a:headEnd/>
            <a:tailEnd/>
          </a:ln>
          <a:effectLst/>
        </p:spPr>
        <p:txBody>
          <a:bodyPr vert="horz" wrap="none" lIns="0" tIns="0" rIns="0" bIns="0" numCol="1" anchor="ctr" anchorCtr="0" compatLnSpc="1">
            <a:prstTxWarp prst="textNoShape">
              <a:avLst/>
            </a:prstTxWarp>
            <a:normAutofit/>
          </a:bodyPr>
          <a:lstStyle>
            <a:lvl1pPr defTabSz="704150">
              <a:buClr>
                <a:srgbClr val="1A3877"/>
              </a:buClr>
              <a:defRPr sz="800" b="1">
                <a:solidFill>
                  <a:schemeClr val="accent1"/>
                </a:solidFill>
                <a:latin typeface="+mj-lt"/>
              </a:defRPr>
            </a:lvl1pPr>
          </a:lstStyle>
          <a:p>
            <a:fld id="{C2643386-F308-498B-AA89-9AE2609CFDA1}" type="slidenum">
              <a:rPr lang="nl-NL" smtClean="0"/>
              <a:pPr/>
              <a:t>‹nr.›</a:t>
            </a:fld>
            <a:endParaRPr lang="nl-NL" dirty="0"/>
          </a:p>
        </p:txBody>
      </p:sp>
    </p:spTree>
    <p:extLst>
      <p:ext uri="{BB962C8B-B14F-4D97-AF65-F5344CB8AC3E}">
        <p14:creationId xmlns:p14="http://schemas.microsoft.com/office/powerpoint/2010/main" val="36463144"/>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ubtitel, titel en 2 objecten 2">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408665" y="914400"/>
            <a:ext cx="5487310" cy="3821734"/>
          </a:xfrm>
          <a:prstGeom prst="rect">
            <a:avLst/>
          </a:prstGeom>
          <a:noFill/>
          <a:ln w="9525" algn="ctr">
            <a:noFill/>
            <a:miter lim="800000"/>
            <a:headEnd/>
            <a:tailEnd/>
          </a:ln>
          <a:effectLst/>
        </p:spPr>
        <p:txBody>
          <a:bodyPr vert="horz" wrap="square" lIns="36000" tIns="36000" rIns="36000" bIns="36000" numCol="1" anchor="t" anchorCtr="0" compatLnSpc="1">
            <a:prstTxWarp prst="textNoShape">
              <a:avLst/>
            </a:prstTxWarp>
            <a:noAutofit/>
          </a:bodyPr>
          <a:lstStyle>
            <a:lvl1pPr marL="153114" indent="-153114">
              <a:buClrTx/>
              <a:tabLst>
                <a:tab pos="0" algn="l"/>
              </a:tabLst>
              <a:defRPr lang="nl-NL" sz="1400" dirty="0" smtClean="0">
                <a:solidFill>
                  <a:srgbClr val="1A3877"/>
                </a:solidFill>
              </a:defRPr>
            </a:lvl1pPr>
            <a:lvl2pPr>
              <a:buClrTx/>
              <a:defRPr lang="nl-NL" sz="1400" dirty="0" smtClean="0">
                <a:solidFill>
                  <a:srgbClr val="1A3877"/>
                </a:solidFill>
              </a:defRPr>
            </a:lvl2pPr>
            <a:lvl3pPr>
              <a:buClrTx/>
              <a:defRPr lang="nl-NL" sz="1400" dirty="0" smtClean="0">
                <a:solidFill>
                  <a:srgbClr val="1A3877"/>
                </a:solidFill>
              </a:defRPr>
            </a:lvl3pPr>
          </a:lstStyle>
          <a:p>
            <a:pPr lvl="0"/>
            <a:r>
              <a:rPr lang="nl-NL" dirty="0" err="1"/>
              <a:t>Bullet</a:t>
            </a:r>
            <a:r>
              <a:rPr lang="nl-NL" dirty="0"/>
              <a:t> 1</a:t>
            </a:r>
          </a:p>
          <a:p>
            <a:pPr lvl="1"/>
            <a:r>
              <a:rPr lang="nl-NL" dirty="0" err="1"/>
              <a:t>Bullet</a:t>
            </a:r>
            <a:r>
              <a:rPr lang="nl-NL" dirty="0"/>
              <a:t> 2</a:t>
            </a:r>
          </a:p>
          <a:p>
            <a:pPr lvl="2"/>
            <a:r>
              <a:rPr lang="nl-NL" dirty="0" err="1"/>
              <a:t>Bullet</a:t>
            </a:r>
            <a:r>
              <a:rPr lang="nl-NL" dirty="0"/>
              <a:t> 3</a:t>
            </a:r>
          </a:p>
        </p:txBody>
      </p:sp>
      <p:sp>
        <p:nvSpPr>
          <p:cNvPr id="6" name="Rectangle 2"/>
          <p:cNvSpPr>
            <a:spLocks noGrp="1" noChangeArrowheads="1"/>
          </p:cNvSpPr>
          <p:nvPr>
            <p:ph type="subTitle" idx="12"/>
          </p:nvPr>
        </p:nvSpPr>
        <p:spPr>
          <a:xfrm>
            <a:off x="408665" y="275836"/>
            <a:ext cx="8340048" cy="195276"/>
          </a:xfrm>
          <a:prstGeom prst="rect">
            <a:avLst/>
          </a:prstGeom>
          <a:ln/>
        </p:spPr>
        <p:txBody>
          <a:bodyPr wrap="none" lIns="36000" tIns="36000" rIns="36000" bIns="36000" anchor="ctr" anchorCtr="0">
            <a:noAutofit/>
          </a:bodyPr>
          <a:lstStyle>
            <a:lvl1pPr marL="0" indent="0">
              <a:lnSpc>
                <a:spcPct val="110000"/>
              </a:lnSpc>
              <a:buNone/>
              <a:defRPr sz="1000" b="0" i="0">
                <a:solidFill>
                  <a:srgbClr val="1A3877"/>
                </a:solidFill>
              </a:defRPr>
            </a:lvl1pPr>
          </a:lstStyle>
          <a:p>
            <a:r>
              <a:rPr lang="nl-NL"/>
              <a:t>Klikken om de ondertitelstijl van het model te bewerken</a:t>
            </a:r>
            <a:endParaRPr lang="nl-NL" dirty="0"/>
          </a:p>
        </p:txBody>
      </p:sp>
      <p:sp>
        <p:nvSpPr>
          <p:cNvPr id="9" name="Titel 8"/>
          <p:cNvSpPr>
            <a:spLocks noGrp="1"/>
          </p:cNvSpPr>
          <p:nvPr>
            <p:ph type="title"/>
          </p:nvPr>
        </p:nvSpPr>
        <p:spPr>
          <a:xfrm>
            <a:off x="408665" y="479204"/>
            <a:ext cx="8340048" cy="308196"/>
          </a:xfrm>
          <a:prstGeom prst="rect">
            <a:avLst/>
          </a:prstGeom>
        </p:spPr>
        <p:txBody>
          <a:bodyPr wrap="square" lIns="36000" tIns="0" bIns="0" anchor="ctr">
            <a:noAutofit/>
          </a:bodyPr>
          <a:lstStyle>
            <a:lvl1pPr>
              <a:defRPr i="0" baseline="0">
                <a:solidFill>
                  <a:srgbClr val="1A3877"/>
                </a:solidFill>
              </a:defRPr>
            </a:lvl1pPr>
          </a:lstStyle>
          <a:p>
            <a:r>
              <a:rPr lang="nl-NL"/>
              <a:t>Klik om stijl te bewerken</a:t>
            </a:r>
            <a:endParaRPr lang="nl-NL" dirty="0"/>
          </a:p>
        </p:txBody>
      </p:sp>
      <p:sp>
        <p:nvSpPr>
          <p:cNvPr id="12" name="Tijdelijke aanduiding voor inhoud 2">
            <a:extLst>
              <a:ext uri="{FF2B5EF4-FFF2-40B4-BE49-F238E27FC236}">
                <a16:creationId xmlns:a16="http://schemas.microsoft.com/office/drawing/2014/main" id="{9A122D82-E98E-4BB4-881A-8A8208FFD2A6}"/>
              </a:ext>
            </a:extLst>
          </p:cNvPr>
          <p:cNvSpPr>
            <a:spLocks noGrp="1"/>
          </p:cNvSpPr>
          <p:nvPr>
            <p:ph idx="15" hasCustomPrompt="1"/>
          </p:nvPr>
        </p:nvSpPr>
        <p:spPr>
          <a:xfrm>
            <a:off x="6029325" y="914400"/>
            <a:ext cx="2719388" cy="3821734"/>
          </a:xfrm>
          <a:prstGeom prst="rect">
            <a:avLst/>
          </a:prstGeom>
          <a:noFill/>
          <a:ln w="9525" algn="ctr">
            <a:noFill/>
            <a:miter lim="800000"/>
            <a:headEnd/>
            <a:tailEnd/>
          </a:ln>
          <a:effectLst/>
        </p:spPr>
        <p:txBody>
          <a:bodyPr vert="horz" wrap="square" lIns="36000" tIns="36000" rIns="36000" bIns="36000" numCol="1" anchor="t" anchorCtr="0" compatLnSpc="1">
            <a:prstTxWarp prst="textNoShape">
              <a:avLst/>
            </a:prstTxWarp>
            <a:noAutofit/>
          </a:bodyPr>
          <a:lstStyle>
            <a:lvl1pPr marL="153114" indent="-153114">
              <a:buClrTx/>
              <a:tabLst>
                <a:tab pos="0" algn="l"/>
              </a:tabLst>
              <a:defRPr lang="nl-NL" sz="1400" dirty="0" smtClean="0">
                <a:solidFill>
                  <a:srgbClr val="1A3877"/>
                </a:solidFill>
              </a:defRPr>
            </a:lvl1pPr>
            <a:lvl2pPr>
              <a:buClrTx/>
              <a:defRPr lang="nl-NL" sz="1400" dirty="0" smtClean="0">
                <a:solidFill>
                  <a:srgbClr val="1A3877"/>
                </a:solidFill>
              </a:defRPr>
            </a:lvl2pPr>
            <a:lvl3pPr>
              <a:buClrTx/>
              <a:defRPr lang="nl-NL" sz="1400" dirty="0" smtClean="0">
                <a:solidFill>
                  <a:srgbClr val="1A3877"/>
                </a:solidFill>
              </a:defRPr>
            </a:lvl3pPr>
          </a:lstStyle>
          <a:p>
            <a:pPr lvl="0"/>
            <a:r>
              <a:rPr lang="nl-NL" dirty="0" err="1"/>
              <a:t>Bullet</a:t>
            </a:r>
            <a:r>
              <a:rPr lang="nl-NL" dirty="0"/>
              <a:t> 1</a:t>
            </a:r>
          </a:p>
          <a:p>
            <a:pPr lvl="1"/>
            <a:r>
              <a:rPr lang="nl-NL" dirty="0" err="1"/>
              <a:t>Bullet</a:t>
            </a:r>
            <a:r>
              <a:rPr lang="nl-NL" dirty="0"/>
              <a:t> 2</a:t>
            </a:r>
          </a:p>
          <a:p>
            <a:pPr lvl="2"/>
            <a:r>
              <a:rPr lang="nl-NL" dirty="0" err="1"/>
              <a:t>Bullet</a:t>
            </a:r>
            <a:r>
              <a:rPr lang="nl-NL" dirty="0"/>
              <a:t> 3</a:t>
            </a:r>
          </a:p>
        </p:txBody>
      </p:sp>
      <p:sp>
        <p:nvSpPr>
          <p:cNvPr id="11" name="Rectangle 4">
            <a:extLst>
              <a:ext uri="{FF2B5EF4-FFF2-40B4-BE49-F238E27FC236}">
                <a16:creationId xmlns:a16="http://schemas.microsoft.com/office/drawing/2014/main" id="{25E815F6-D853-48A9-BE1B-EA7A4BAD5040}"/>
              </a:ext>
            </a:extLst>
          </p:cNvPr>
          <p:cNvSpPr>
            <a:spLocks noGrp="1" noChangeArrowheads="1"/>
          </p:cNvSpPr>
          <p:nvPr>
            <p:ph type="sldNum" sz="quarter" idx="4"/>
          </p:nvPr>
        </p:nvSpPr>
        <p:spPr bwMode="auto">
          <a:xfrm>
            <a:off x="8460432" y="4873850"/>
            <a:ext cx="277900" cy="154904"/>
          </a:xfrm>
          <a:prstGeom prst="rect">
            <a:avLst/>
          </a:prstGeom>
          <a:noFill/>
          <a:ln w="9525">
            <a:noFill/>
            <a:miter lim="800000"/>
            <a:headEnd/>
            <a:tailEnd/>
          </a:ln>
          <a:effectLst/>
        </p:spPr>
        <p:txBody>
          <a:bodyPr vert="horz" wrap="none" lIns="0" tIns="0" rIns="0" bIns="0" numCol="1" anchor="ctr" anchorCtr="0" compatLnSpc="1">
            <a:prstTxWarp prst="textNoShape">
              <a:avLst/>
            </a:prstTxWarp>
            <a:normAutofit/>
          </a:bodyPr>
          <a:lstStyle>
            <a:lvl1pPr defTabSz="704150">
              <a:buClr>
                <a:srgbClr val="1A3877"/>
              </a:buClr>
              <a:defRPr sz="800" b="1">
                <a:solidFill>
                  <a:schemeClr val="accent1"/>
                </a:solidFill>
                <a:latin typeface="+mj-lt"/>
              </a:defRPr>
            </a:lvl1pPr>
          </a:lstStyle>
          <a:p>
            <a:fld id="{C2643386-F308-498B-AA89-9AE2609CFDA1}" type="slidenum">
              <a:rPr lang="nl-NL" smtClean="0"/>
              <a:pPr/>
              <a:t>‹nr.›</a:t>
            </a:fld>
            <a:endParaRPr lang="nl-NL" dirty="0"/>
          </a:p>
        </p:txBody>
      </p:sp>
    </p:spTree>
    <p:extLst>
      <p:ext uri="{BB962C8B-B14F-4D97-AF65-F5344CB8AC3E}">
        <p14:creationId xmlns:p14="http://schemas.microsoft.com/office/powerpoint/2010/main" val="2889043936"/>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_Subtitel, titel en 4 kolommen">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408665" y="914400"/>
            <a:ext cx="1967823" cy="3817938"/>
          </a:xfrm>
          <a:prstGeom prst="rect">
            <a:avLst/>
          </a:prstGeom>
          <a:noFill/>
          <a:ln w="9525" algn="ctr">
            <a:noFill/>
            <a:miter lim="800000"/>
            <a:headEnd/>
            <a:tailEnd/>
          </a:ln>
          <a:effectLst/>
        </p:spPr>
        <p:txBody>
          <a:bodyPr vert="horz" wrap="square" lIns="36000" tIns="36000" rIns="36000" bIns="36000" numCol="1" anchor="t" anchorCtr="0" compatLnSpc="1">
            <a:prstTxWarp prst="textNoShape">
              <a:avLst/>
            </a:prstTxWarp>
            <a:noAutofit/>
          </a:bodyPr>
          <a:lstStyle>
            <a:lvl1pPr marL="153114" indent="-153114">
              <a:buClrTx/>
              <a:tabLst>
                <a:tab pos="0" algn="l"/>
              </a:tabLst>
              <a:defRPr lang="nl-NL" sz="1400" dirty="0" smtClean="0">
                <a:solidFill>
                  <a:srgbClr val="1A3877"/>
                </a:solidFill>
              </a:defRPr>
            </a:lvl1pPr>
            <a:lvl2pPr>
              <a:buClrTx/>
              <a:defRPr lang="nl-NL" sz="1400" dirty="0" smtClean="0">
                <a:solidFill>
                  <a:srgbClr val="1A3877"/>
                </a:solidFill>
              </a:defRPr>
            </a:lvl2pPr>
            <a:lvl3pPr>
              <a:buClrTx/>
              <a:defRPr lang="nl-NL" sz="1400" dirty="0" smtClean="0">
                <a:solidFill>
                  <a:srgbClr val="1A3877"/>
                </a:solidFill>
              </a:defRPr>
            </a:lvl3pPr>
          </a:lstStyle>
          <a:p>
            <a:pPr lvl="0"/>
            <a:r>
              <a:rPr lang="nl-NL" dirty="0" err="1"/>
              <a:t>Bullet</a:t>
            </a:r>
            <a:r>
              <a:rPr lang="nl-NL" dirty="0"/>
              <a:t> 1</a:t>
            </a:r>
          </a:p>
          <a:p>
            <a:pPr lvl="1"/>
            <a:r>
              <a:rPr lang="nl-NL" dirty="0" err="1"/>
              <a:t>Bullet</a:t>
            </a:r>
            <a:r>
              <a:rPr lang="nl-NL" dirty="0"/>
              <a:t> 2</a:t>
            </a:r>
          </a:p>
          <a:p>
            <a:pPr lvl="2"/>
            <a:r>
              <a:rPr lang="nl-NL" dirty="0" err="1"/>
              <a:t>Bullet</a:t>
            </a:r>
            <a:r>
              <a:rPr lang="nl-NL" dirty="0"/>
              <a:t> 3</a:t>
            </a:r>
          </a:p>
        </p:txBody>
      </p:sp>
      <p:sp>
        <p:nvSpPr>
          <p:cNvPr id="6" name="Rectangle 2"/>
          <p:cNvSpPr>
            <a:spLocks noGrp="1" noChangeArrowheads="1"/>
          </p:cNvSpPr>
          <p:nvPr>
            <p:ph type="subTitle" idx="12"/>
          </p:nvPr>
        </p:nvSpPr>
        <p:spPr>
          <a:xfrm>
            <a:off x="408665" y="275836"/>
            <a:ext cx="8340048" cy="195276"/>
          </a:xfrm>
          <a:prstGeom prst="rect">
            <a:avLst/>
          </a:prstGeom>
          <a:ln/>
        </p:spPr>
        <p:txBody>
          <a:bodyPr wrap="none" lIns="36000" tIns="36000" rIns="36000" bIns="36000" anchor="ctr" anchorCtr="0">
            <a:noAutofit/>
          </a:bodyPr>
          <a:lstStyle>
            <a:lvl1pPr marL="0" indent="0">
              <a:lnSpc>
                <a:spcPct val="110000"/>
              </a:lnSpc>
              <a:buNone/>
              <a:defRPr sz="1000" b="0" i="0">
                <a:solidFill>
                  <a:srgbClr val="1A3877"/>
                </a:solidFill>
              </a:defRPr>
            </a:lvl1pPr>
          </a:lstStyle>
          <a:p>
            <a:r>
              <a:rPr lang="nl-NL"/>
              <a:t>Klikken om de ondertitelstijl van het model te bewerken</a:t>
            </a:r>
            <a:endParaRPr lang="nl-NL" dirty="0"/>
          </a:p>
        </p:txBody>
      </p:sp>
      <p:sp>
        <p:nvSpPr>
          <p:cNvPr id="9" name="Titel 8"/>
          <p:cNvSpPr>
            <a:spLocks noGrp="1"/>
          </p:cNvSpPr>
          <p:nvPr>
            <p:ph type="title"/>
          </p:nvPr>
        </p:nvSpPr>
        <p:spPr>
          <a:xfrm>
            <a:off x="408665" y="479204"/>
            <a:ext cx="8340048" cy="308196"/>
          </a:xfrm>
          <a:prstGeom prst="rect">
            <a:avLst/>
          </a:prstGeom>
        </p:spPr>
        <p:txBody>
          <a:bodyPr wrap="square" lIns="36000" tIns="0" bIns="0" anchor="ctr">
            <a:noAutofit/>
          </a:bodyPr>
          <a:lstStyle>
            <a:lvl1pPr>
              <a:defRPr i="0" baseline="0">
                <a:solidFill>
                  <a:srgbClr val="1A3877"/>
                </a:solidFill>
              </a:defRPr>
            </a:lvl1pPr>
          </a:lstStyle>
          <a:p>
            <a:r>
              <a:rPr lang="nl-NL"/>
              <a:t>Klik om stijl te bewerken</a:t>
            </a:r>
            <a:endParaRPr lang="nl-NL" dirty="0"/>
          </a:p>
        </p:txBody>
      </p:sp>
      <p:sp>
        <p:nvSpPr>
          <p:cNvPr id="10" name="Tijdelijke aanduiding voor inhoud 2">
            <a:extLst>
              <a:ext uri="{FF2B5EF4-FFF2-40B4-BE49-F238E27FC236}">
                <a16:creationId xmlns:a16="http://schemas.microsoft.com/office/drawing/2014/main" id="{FEADC7FC-CEE7-47A6-84FF-DA33F6C4CBF6}"/>
              </a:ext>
            </a:extLst>
          </p:cNvPr>
          <p:cNvSpPr>
            <a:spLocks noGrp="1"/>
          </p:cNvSpPr>
          <p:nvPr>
            <p:ph idx="14" hasCustomPrompt="1"/>
          </p:nvPr>
        </p:nvSpPr>
        <p:spPr>
          <a:xfrm>
            <a:off x="2524126" y="914400"/>
            <a:ext cx="1976437" cy="3817938"/>
          </a:xfrm>
          <a:prstGeom prst="rect">
            <a:avLst/>
          </a:prstGeom>
          <a:noFill/>
          <a:ln w="9525" algn="ctr">
            <a:noFill/>
            <a:miter lim="800000"/>
            <a:headEnd/>
            <a:tailEnd/>
          </a:ln>
          <a:effectLst/>
        </p:spPr>
        <p:txBody>
          <a:bodyPr vert="horz" wrap="square" lIns="36000" tIns="36000" rIns="36000" bIns="36000" numCol="1" anchor="t" anchorCtr="0" compatLnSpc="1">
            <a:prstTxWarp prst="textNoShape">
              <a:avLst/>
            </a:prstTxWarp>
            <a:noAutofit/>
          </a:bodyPr>
          <a:lstStyle>
            <a:lvl1pPr marL="153114" indent="-153114">
              <a:buClrTx/>
              <a:tabLst>
                <a:tab pos="0" algn="l"/>
              </a:tabLst>
              <a:defRPr lang="nl-NL" sz="1400" dirty="0" smtClean="0">
                <a:solidFill>
                  <a:srgbClr val="1A3877"/>
                </a:solidFill>
              </a:defRPr>
            </a:lvl1pPr>
            <a:lvl2pPr>
              <a:buClrTx/>
              <a:defRPr lang="nl-NL" sz="1400" dirty="0" smtClean="0">
                <a:solidFill>
                  <a:srgbClr val="1A3877"/>
                </a:solidFill>
              </a:defRPr>
            </a:lvl2pPr>
            <a:lvl3pPr>
              <a:buClrTx/>
              <a:defRPr lang="nl-NL" sz="1400" dirty="0" smtClean="0">
                <a:solidFill>
                  <a:srgbClr val="1A3877"/>
                </a:solidFill>
              </a:defRPr>
            </a:lvl3pPr>
          </a:lstStyle>
          <a:p>
            <a:pPr lvl="0"/>
            <a:r>
              <a:rPr lang="nl-NL" dirty="0" err="1"/>
              <a:t>Bullet</a:t>
            </a:r>
            <a:r>
              <a:rPr lang="nl-NL" dirty="0"/>
              <a:t> 1</a:t>
            </a:r>
          </a:p>
          <a:p>
            <a:pPr lvl="1"/>
            <a:r>
              <a:rPr lang="nl-NL" dirty="0" err="1"/>
              <a:t>Bullet</a:t>
            </a:r>
            <a:r>
              <a:rPr lang="nl-NL" dirty="0"/>
              <a:t> 2</a:t>
            </a:r>
          </a:p>
          <a:p>
            <a:pPr lvl="2"/>
            <a:r>
              <a:rPr lang="nl-NL" dirty="0" err="1"/>
              <a:t>Bullet</a:t>
            </a:r>
            <a:r>
              <a:rPr lang="nl-NL" dirty="0"/>
              <a:t> 3</a:t>
            </a:r>
          </a:p>
        </p:txBody>
      </p:sp>
      <p:sp>
        <p:nvSpPr>
          <p:cNvPr id="12" name="Tijdelijke aanduiding voor inhoud 2">
            <a:extLst>
              <a:ext uri="{FF2B5EF4-FFF2-40B4-BE49-F238E27FC236}">
                <a16:creationId xmlns:a16="http://schemas.microsoft.com/office/drawing/2014/main" id="{9A122D82-E98E-4BB4-881A-8A8208FFD2A6}"/>
              </a:ext>
            </a:extLst>
          </p:cNvPr>
          <p:cNvSpPr>
            <a:spLocks noGrp="1"/>
          </p:cNvSpPr>
          <p:nvPr>
            <p:ph idx="15" hasCustomPrompt="1"/>
          </p:nvPr>
        </p:nvSpPr>
        <p:spPr>
          <a:xfrm>
            <a:off x="6762749" y="914400"/>
            <a:ext cx="1985963" cy="3817938"/>
          </a:xfrm>
          <a:prstGeom prst="rect">
            <a:avLst/>
          </a:prstGeom>
          <a:noFill/>
          <a:ln w="9525" algn="ctr">
            <a:noFill/>
            <a:miter lim="800000"/>
            <a:headEnd/>
            <a:tailEnd/>
          </a:ln>
          <a:effectLst/>
        </p:spPr>
        <p:txBody>
          <a:bodyPr vert="horz" wrap="square" lIns="36000" tIns="36000" rIns="36000" bIns="36000" numCol="1" anchor="t" anchorCtr="0" compatLnSpc="1">
            <a:prstTxWarp prst="textNoShape">
              <a:avLst/>
            </a:prstTxWarp>
            <a:noAutofit/>
          </a:bodyPr>
          <a:lstStyle>
            <a:lvl1pPr marL="153114" indent="-153114">
              <a:buClrTx/>
              <a:tabLst>
                <a:tab pos="0" algn="l"/>
              </a:tabLst>
              <a:defRPr lang="nl-NL" sz="1400" dirty="0" smtClean="0">
                <a:solidFill>
                  <a:srgbClr val="1A3877"/>
                </a:solidFill>
              </a:defRPr>
            </a:lvl1pPr>
            <a:lvl2pPr>
              <a:buClrTx/>
              <a:defRPr lang="nl-NL" sz="1400" dirty="0" smtClean="0">
                <a:solidFill>
                  <a:srgbClr val="1A3877"/>
                </a:solidFill>
              </a:defRPr>
            </a:lvl2pPr>
            <a:lvl3pPr>
              <a:buClrTx/>
              <a:defRPr lang="nl-NL" sz="1400" dirty="0" smtClean="0">
                <a:solidFill>
                  <a:srgbClr val="1A3877"/>
                </a:solidFill>
              </a:defRPr>
            </a:lvl3pPr>
          </a:lstStyle>
          <a:p>
            <a:pPr lvl="0"/>
            <a:r>
              <a:rPr lang="nl-NL" dirty="0" err="1"/>
              <a:t>Bullet</a:t>
            </a:r>
            <a:r>
              <a:rPr lang="nl-NL" dirty="0"/>
              <a:t> 1</a:t>
            </a:r>
          </a:p>
          <a:p>
            <a:pPr lvl="1"/>
            <a:r>
              <a:rPr lang="nl-NL" dirty="0" err="1"/>
              <a:t>Bullet</a:t>
            </a:r>
            <a:r>
              <a:rPr lang="nl-NL" dirty="0"/>
              <a:t> 2</a:t>
            </a:r>
          </a:p>
          <a:p>
            <a:pPr lvl="2"/>
            <a:r>
              <a:rPr lang="nl-NL" dirty="0" err="1"/>
              <a:t>Bullet</a:t>
            </a:r>
            <a:r>
              <a:rPr lang="nl-NL" dirty="0"/>
              <a:t> 3</a:t>
            </a:r>
          </a:p>
        </p:txBody>
      </p:sp>
      <p:sp>
        <p:nvSpPr>
          <p:cNvPr id="13" name="Tijdelijke aanduiding voor inhoud 2">
            <a:extLst>
              <a:ext uri="{FF2B5EF4-FFF2-40B4-BE49-F238E27FC236}">
                <a16:creationId xmlns:a16="http://schemas.microsoft.com/office/drawing/2014/main" id="{B02D7E6A-CFBB-4F8A-87E9-A1809A737A15}"/>
              </a:ext>
            </a:extLst>
          </p:cNvPr>
          <p:cNvSpPr>
            <a:spLocks noGrp="1"/>
          </p:cNvSpPr>
          <p:nvPr>
            <p:ph idx="16" hasCustomPrompt="1"/>
          </p:nvPr>
        </p:nvSpPr>
        <p:spPr>
          <a:xfrm>
            <a:off x="4643438" y="914400"/>
            <a:ext cx="1971675" cy="3817938"/>
          </a:xfrm>
          <a:prstGeom prst="rect">
            <a:avLst/>
          </a:prstGeom>
          <a:noFill/>
          <a:ln w="9525" algn="ctr">
            <a:noFill/>
            <a:miter lim="800000"/>
            <a:headEnd/>
            <a:tailEnd/>
          </a:ln>
          <a:effectLst/>
        </p:spPr>
        <p:txBody>
          <a:bodyPr vert="horz" wrap="square" lIns="36000" tIns="36000" rIns="36000" bIns="36000" numCol="1" anchor="t" anchorCtr="0" compatLnSpc="1">
            <a:prstTxWarp prst="textNoShape">
              <a:avLst/>
            </a:prstTxWarp>
            <a:noAutofit/>
          </a:bodyPr>
          <a:lstStyle>
            <a:lvl1pPr marL="153114" indent="-153114">
              <a:buClrTx/>
              <a:tabLst>
                <a:tab pos="0" algn="l"/>
              </a:tabLst>
              <a:defRPr lang="nl-NL" sz="1400" dirty="0" smtClean="0">
                <a:solidFill>
                  <a:srgbClr val="1A3877"/>
                </a:solidFill>
              </a:defRPr>
            </a:lvl1pPr>
            <a:lvl2pPr>
              <a:buClrTx/>
              <a:defRPr lang="nl-NL" sz="1400" dirty="0" smtClean="0">
                <a:solidFill>
                  <a:srgbClr val="1A3877"/>
                </a:solidFill>
              </a:defRPr>
            </a:lvl2pPr>
            <a:lvl3pPr>
              <a:buClrTx/>
              <a:defRPr lang="nl-NL" sz="1400" dirty="0" smtClean="0">
                <a:solidFill>
                  <a:srgbClr val="1A3877"/>
                </a:solidFill>
              </a:defRPr>
            </a:lvl3pPr>
          </a:lstStyle>
          <a:p>
            <a:pPr lvl="0"/>
            <a:r>
              <a:rPr lang="nl-NL" dirty="0" err="1"/>
              <a:t>Bullet</a:t>
            </a:r>
            <a:r>
              <a:rPr lang="nl-NL" dirty="0"/>
              <a:t> 1</a:t>
            </a:r>
          </a:p>
          <a:p>
            <a:pPr lvl="1"/>
            <a:r>
              <a:rPr lang="nl-NL" dirty="0" err="1"/>
              <a:t>Bullet</a:t>
            </a:r>
            <a:r>
              <a:rPr lang="nl-NL" dirty="0"/>
              <a:t> 2</a:t>
            </a:r>
          </a:p>
          <a:p>
            <a:pPr lvl="2"/>
            <a:r>
              <a:rPr lang="nl-NL" dirty="0" err="1"/>
              <a:t>Bullet</a:t>
            </a:r>
            <a:r>
              <a:rPr lang="nl-NL" dirty="0"/>
              <a:t> 3</a:t>
            </a:r>
          </a:p>
        </p:txBody>
      </p:sp>
      <p:sp>
        <p:nvSpPr>
          <p:cNvPr id="14" name="Rectangle 4">
            <a:extLst>
              <a:ext uri="{FF2B5EF4-FFF2-40B4-BE49-F238E27FC236}">
                <a16:creationId xmlns:a16="http://schemas.microsoft.com/office/drawing/2014/main" id="{9DEAC92D-CF26-4474-8FC1-EE6EAABADAA3}"/>
              </a:ext>
            </a:extLst>
          </p:cNvPr>
          <p:cNvSpPr>
            <a:spLocks noGrp="1" noChangeArrowheads="1"/>
          </p:cNvSpPr>
          <p:nvPr>
            <p:ph type="sldNum" sz="quarter" idx="4"/>
          </p:nvPr>
        </p:nvSpPr>
        <p:spPr bwMode="auto">
          <a:xfrm>
            <a:off x="8460432" y="4873850"/>
            <a:ext cx="277900" cy="154904"/>
          </a:xfrm>
          <a:prstGeom prst="rect">
            <a:avLst/>
          </a:prstGeom>
          <a:noFill/>
          <a:ln w="9525">
            <a:noFill/>
            <a:miter lim="800000"/>
            <a:headEnd/>
            <a:tailEnd/>
          </a:ln>
          <a:effectLst/>
        </p:spPr>
        <p:txBody>
          <a:bodyPr vert="horz" wrap="none" lIns="0" tIns="0" rIns="0" bIns="0" numCol="1" anchor="ctr" anchorCtr="0" compatLnSpc="1">
            <a:prstTxWarp prst="textNoShape">
              <a:avLst/>
            </a:prstTxWarp>
            <a:normAutofit/>
          </a:bodyPr>
          <a:lstStyle>
            <a:lvl1pPr defTabSz="704150">
              <a:buClr>
                <a:srgbClr val="1A3877"/>
              </a:buClr>
              <a:defRPr sz="800" b="1">
                <a:solidFill>
                  <a:schemeClr val="accent1"/>
                </a:solidFill>
                <a:latin typeface="+mj-lt"/>
              </a:defRPr>
            </a:lvl1pPr>
          </a:lstStyle>
          <a:p>
            <a:fld id="{C2643386-F308-498B-AA89-9AE2609CFDA1}" type="slidenum">
              <a:rPr lang="nl-NL" smtClean="0"/>
              <a:pPr/>
              <a:t>‹nr.›</a:t>
            </a:fld>
            <a:endParaRPr lang="nl-NL" dirty="0"/>
          </a:p>
        </p:txBody>
      </p:sp>
    </p:spTree>
    <p:extLst>
      <p:ext uri="{BB962C8B-B14F-4D97-AF65-F5344CB8AC3E}">
        <p14:creationId xmlns:p14="http://schemas.microsoft.com/office/powerpoint/2010/main" val="3826183787"/>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houdsopgave">
    <p:spTree>
      <p:nvGrpSpPr>
        <p:cNvPr id="1" name=""/>
        <p:cNvGrpSpPr/>
        <p:nvPr/>
      </p:nvGrpSpPr>
      <p:grpSpPr>
        <a:xfrm>
          <a:off x="0" y="0"/>
          <a:ext cx="0" cy="0"/>
          <a:chOff x="0" y="0"/>
          <a:chExt cx="0" cy="0"/>
        </a:xfrm>
      </p:grpSpPr>
      <p:sp>
        <p:nvSpPr>
          <p:cNvPr id="12" name="Tijdelijke aanduiding voor tekst 7"/>
          <p:cNvSpPr>
            <a:spLocks noGrp="1"/>
          </p:cNvSpPr>
          <p:nvPr>
            <p:ph type="body" sz="quarter" idx="16" hasCustomPrompt="1"/>
          </p:nvPr>
        </p:nvSpPr>
        <p:spPr>
          <a:xfrm>
            <a:off x="408665" y="1425928"/>
            <a:ext cx="411390" cy="411443"/>
          </a:xfrm>
          <a:prstGeom prst="ellipse">
            <a:avLst/>
          </a:prstGeom>
          <a:solidFill>
            <a:schemeClr val="tx1"/>
          </a:solidFill>
        </p:spPr>
        <p:txBody>
          <a:bodyPr wrap="none" lIns="0" tIns="45690" rIns="0" bIns="45690" anchor="ctr" anchorCtr="0"/>
          <a:lstStyle>
            <a:lvl1pPr marL="0" indent="0" algn="ctr">
              <a:buNone/>
              <a:defRPr sz="1725" b="0">
                <a:solidFill>
                  <a:schemeClr val="bg2"/>
                </a:solidFill>
              </a:defRPr>
            </a:lvl1pPr>
          </a:lstStyle>
          <a:p>
            <a:pPr lvl="0"/>
            <a:r>
              <a:rPr lang="nl-NL" dirty="0"/>
              <a:t>#</a:t>
            </a:r>
          </a:p>
        </p:txBody>
      </p:sp>
      <p:sp>
        <p:nvSpPr>
          <p:cNvPr id="13" name="Tijdelijke aanduiding voor tekst 7"/>
          <p:cNvSpPr>
            <a:spLocks noGrp="1"/>
          </p:cNvSpPr>
          <p:nvPr>
            <p:ph type="body" sz="quarter" idx="17" hasCustomPrompt="1"/>
          </p:nvPr>
        </p:nvSpPr>
        <p:spPr>
          <a:xfrm>
            <a:off x="408665" y="914400"/>
            <a:ext cx="411390" cy="411443"/>
          </a:xfrm>
          <a:prstGeom prst="ellipse">
            <a:avLst/>
          </a:prstGeom>
          <a:solidFill>
            <a:schemeClr val="tx1"/>
          </a:solidFill>
        </p:spPr>
        <p:txBody>
          <a:bodyPr wrap="none" lIns="0" tIns="45690" rIns="0" bIns="45690" anchor="ctr" anchorCtr="0"/>
          <a:lstStyle>
            <a:lvl1pPr marL="0" indent="0" algn="ctr">
              <a:buNone/>
              <a:defRPr sz="1725" b="0">
                <a:solidFill>
                  <a:schemeClr val="bg2"/>
                </a:solidFill>
              </a:defRPr>
            </a:lvl1pPr>
          </a:lstStyle>
          <a:p>
            <a:pPr lvl="0"/>
            <a:r>
              <a:rPr lang="nl-NL" dirty="0"/>
              <a:t>#</a:t>
            </a:r>
          </a:p>
        </p:txBody>
      </p:sp>
      <p:sp>
        <p:nvSpPr>
          <p:cNvPr id="14" name="Tijdelijke aanduiding voor tekst 7"/>
          <p:cNvSpPr>
            <a:spLocks noGrp="1"/>
          </p:cNvSpPr>
          <p:nvPr>
            <p:ph type="body" sz="quarter" idx="18" hasCustomPrompt="1"/>
          </p:nvPr>
        </p:nvSpPr>
        <p:spPr>
          <a:xfrm>
            <a:off x="408665" y="1937457"/>
            <a:ext cx="411390" cy="411443"/>
          </a:xfrm>
          <a:prstGeom prst="ellipse">
            <a:avLst/>
          </a:prstGeom>
          <a:solidFill>
            <a:schemeClr val="tx1"/>
          </a:solidFill>
        </p:spPr>
        <p:txBody>
          <a:bodyPr wrap="none" lIns="0" tIns="45690" rIns="0" bIns="45690" anchor="ctr" anchorCtr="0"/>
          <a:lstStyle>
            <a:lvl1pPr marL="0" indent="0" algn="ctr">
              <a:buNone/>
              <a:defRPr sz="1725" b="0">
                <a:solidFill>
                  <a:schemeClr val="bg2"/>
                </a:solidFill>
              </a:defRPr>
            </a:lvl1pPr>
          </a:lstStyle>
          <a:p>
            <a:pPr lvl="0"/>
            <a:r>
              <a:rPr lang="nl-NL" dirty="0"/>
              <a:t>#</a:t>
            </a:r>
          </a:p>
        </p:txBody>
      </p:sp>
      <p:sp>
        <p:nvSpPr>
          <p:cNvPr id="15" name="Tijdelijke aanduiding voor tekst 7"/>
          <p:cNvSpPr>
            <a:spLocks noGrp="1"/>
          </p:cNvSpPr>
          <p:nvPr>
            <p:ph type="body" sz="quarter" idx="19" hasCustomPrompt="1"/>
          </p:nvPr>
        </p:nvSpPr>
        <p:spPr>
          <a:xfrm>
            <a:off x="408665" y="2960514"/>
            <a:ext cx="411390" cy="411443"/>
          </a:xfrm>
          <a:prstGeom prst="ellipse">
            <a:avLst/>
          </a:prstGeom>
          <a:solidFill>
            <a:schemeClr val="tx1"/>
          </a:solidFill>
        </p:spPr>
        <p:txBody>
          <a:bodyPr wrap="none" lIns="0" tIns="45690" rIns="0" bIns="45690" anchor="ctr" anchorCtr="0"/>
          <a:lstStyle>
            <a:lvl1pPr marL="0" indent="0" algn="ctr">
              <a:buNone/>
              <a:defRPr sz="1725" b="0">
                <a:solidFill>
                  <a:schemeClr val="bg2"/>
                </a:solidFill>
              </a:defRPr>
            </a:lvl1pPr>
          </a:lstStyle>
          <a:p>
            <a:pPr lvl="0"/>
            <a:r>
              <a:rPr lang="nl-NL" dirty="0"/>
              <a:t>#</a:t>
            </a:r>
          </a:p>
        </p:txBody>
      </p:sp>
      <p:sp>
        <p:nvSpPr>
          <p:cNvPr id="16" name="Tijdelijke aanduiding voor tekst 7"/>
          <p:cNvSpPr>
            <a:spLocks noGrp="1"/>
          </p:cNvSpPr>
          <p:nvPr>
            <p:ph type="body" sz="quarter" idx="20" hasCustomPrompt="1"/>
          </p:nvPr>
        </p:nvSpPr>
        <p:spPr>
          <a:xfrm>
            <a:off x="408665" y="2448985"/>
            <a:ext cx="411390" cy="411443"/>
          </a:xfrm>
          <a:prstGeom prst="ellipse">
            <a:avLst/>
          </a:prstGeom>
          <a:solidFill>
            <a:schemeClr val="tx1"/>
          </a:solidFill>
        </p:spPr>
        <p:txBody>
          <a:bodyPr wrap="none" lIns="0" tIns="45690" rIns="0" bIns="45690" anchor="ctr" anchorCtr="0"/>
          <a:lstStyle>
            <a:lvl1pPr marL="0" indent="0" algn="ctr">
              <a:buNone/>
              <a:defRPr sz="1725" b="0">
                <a:solidFill>
                  <a:schemeClr val="bg2"/>
                </a:solidFill>
              </a:defRPr>
            </a:lvl1pPr>
          </a:lstStyle>
          <a:p>
            <a:pPr lvl="0"/>
            <a:r>
              <a:rPr lang="nl-NL" dirty="0"/>
              <a:t>#</a:t>
            </a:r>
          </a:p>
        </p:txBody>
      </p:sp>
      <p:sp>
        <p:nvSpPr>
          <p:cNvPr id="17" name="Tijdelijke aanduiding voor tekst 7"/>
          <p:cNvSpPr>
            <a:spLocks noGrp="1"/>
          </p:cNvSpPr>
          <p:nvPr>
            <p:ph type="body" sz="quarter" idx="21" hasCustomPrompt="1"/>
          </p:nvPr>
        </p:nvSpPr>
        <p:spPr>
          <a:xfrm>
            <a:off x="408665" y="3472044"/>
            <a:ext cx="411390" cy="411443"/>
          </a:xfrm>
          <a:prstGeom prst="ellipse">
            <a:avLst/>
          </a:prstGeom>
          <a:solidFill>
            <a:schemeClr val="tx1"/>
          </a:solidFill>
        </p:spPr>
        <p:txBody>
          <a:bodyPr wrap="none" lIns="0" tIns="45690" rIns="0" bIns="45690" anchor="ctr" anchorCtr="0"/>
          <a:lstStyle>
            <a:lvl1pPr marL="0" indent="0" algn="ctr">
              <a:buNone/>
              <a:defRPr sz="1725" b="0">
                <a:solidFill>
                  <a:schemeClr val="bg2"/>
                </a:solidFill>
              </a:defRPr>
            </a:lvl1pPr>
          </a:lstStyle>
          <a:p>
            <a:pPr lvl="0"/>
            <a:r>
              <a:rPr lang="nl-NL" dirty="0"/>
              <a:t>#</a:t>
            </a:r>
          </a:p>
        </p:txBody>
      </p:sp>
      <p:sp>
        <p:nvSpPr>
          <p:cNvPr id="18" name="Tijdelijke aanduiding voor inhoud 2"/>
          <p:cNvSpPr>
            <a:spLocks noGrp="1"/>
          </p:cNvSpPr>
          <p:nvPr>
            <p:ph idx="22"/>
          </p:nvPr>
        </p:nvSpPr>
        <p:spPr>
          <a:xfrm>
            <a:off x="958665" y="964723"/>
            <a:ext cx="3537831" cy="3416126"/>
          </a:xfrm>
          <a:prstGeom prst="rect">
            <a:avLst/>
          </a:prstGeom>
          <a:noFill/>
          <a:ln w="9525" algn="ctr">
            <a:noFill/>
            <a:miter lim="800000"/>
            <a:headEnd/>
            <a:tailEnd/>
          </a:ln>
          <a:effectLst/>
        </p:spPr>
        <p:txBody>
          <a:bodyPr vert="horz" wrap="none" lIns="36000" tIns="36000" rIns="36000" bIns="36000" numCol="1" anchor="t" anchorCtr="0" compatLnSpc="1">
            <a:prstTxWarp prst="textNoShape">
              <a:avLst/>
            </a:prstTxWarp>
          </a:bodyPr>
          <a:lstStyle>
            <a:lvl1pPr marL="0" marR="0" indent="0" algn="l" defTabSz="704150" rtl="0" eaLnBrk="1" fontAlgn="base" latinLnBrk="0" hangingPunct="1">
              <a:lnSpc>
                <a:spcPct val="114000"/>
              </a:lnSpc>
              <a:spcBef>
                <a:spcPts val="0"/>
              </a:spcBef>
              <a:spcAft>
                <a:spcPts val="337"/>
              </a:spcAft>
              <a:buClrTx/>
              <a:buSzTx/>
              <a:buFont typeface="Arial" panose="020B0604020202020204" pitchFamily="34" charset="0"/>
              <a:buNone/>
              <a:tabLst>
                <a:tab pos="0" algn="l"/>
              </a:tabLst>
              <a:defRPr lang="nl-NL" sz="1220" b="0" dirty="0" smtClean="0"/>
            </a:lvl1pPr>
            <a:lvl2pPr>
              <a:defRPr lang="nl-NL" b="1" dirty="0" smtClean="0"/>
            </a:lvl2pPr>
            <a:lvl3pPr>
              <a:defRPr lang="nl-NL" b="1" dirty="0" smtClean="0"/>
            </a:lvl3pPr>
          </a:lstStyle>
          <a:p>
            <a:pPr lvl="0">
              <a:tabLst>
                <a:tab pos="0" algn="l"/>
              </a:tabLst>
            </a:pPr>
            <a:r>
              <a:rPr lang="nl-NL"/>
              <a:t>Klikken om de tekststijl van het model te bewerken</a:t>
            </a:r>
          </a:p>
        </p:txBody>
      </p:sp>
      <p:sp>
        <p:nvSpPr>
          <p:cNvPr id="19" name="Tijdelijke aanduiding voor inhoud 2"/>
          <p:cNvSpPr>
            <a:spLocks noGrp="1"/>
          </p:cNvSpPr>
          <p:nvPr>
            <p:ph idx="23" hasCustomPrompt="1"/>
          </p:nvPr>
        </p:nvSpPr>
        <p:spPr>
          <a:xfrm>
            <a:off x="958665" y="1197640"/>
            <a:ext cx="3330668" cy="194085"/>
          </a:xfrm>
          <a:prstGeom prst="rect">
            <a:avLst/>
          </a:prstGeom>
        </p:spPr>
        <p:txBody>
          <a:bodyPr lIns="36000" tIns="36000" rIns="36000" bIns="36000"/>
          <a:lstStyle>
            <a:lvl1pPr marL="0" indent="0" algn="l">
              <a:buNone/>
              <a:defRPr sz="816" b="0" i="0">
                <a:latin typeface="Segoe UI" panose="020B0502040204020203" pitchFamily="34" charset="0"/>
                <a:cs typeface="Segoe UI" panose="020B0502040204020203" pitchFamily="34" charset="0"/>
              </a:defRPr>
            </a:lvl1pPr>
          </a:lstStyle>
          <a:p>
            <a:pPr lvl="0"/>
            <a:r>
              <a:rPr lang="nl-NL" dirty="0"/>
              <a:t>Brontekst</a:t>
            </a:r>
          </a:p>
        </p:txBody>
      </p:sp>
      <p:sp>
        <p:nvSpPr>
          <p:cNvPr id="22" name="Tijdelijke aanduiding voor inhoud 2"/>
          <p:cNvSpPr>
            <a:spLocks noGrp="1"/>
          </p:cNvSpPr>
          <p:nvPr>
            <p:ph idx="24" hasCustomPrompt="1"/>
          </p:nvPr>
        </p:nvSpPr>
        <p:spPr>
          <a:xfrm>
            <a:off x="958665" y="1710059"/>
            <a:ext cx="3330668" cy="194085"/>
          </a:xfrm>
          <a:prstGeom prst="rect">
            <a:avLst/>
          </a:prstGeom>
        </p:spPr>
        <p:txBody>
          <a:bodyPr lIns="36000" tIns="36000" rIns="36000" bIns="36000"/>
          <a:lstStyle>
            <a:lvl1pPr marL="0" indent="0" algn="l">
              <a:buNone/>
              <a:defRPr sz="816" b="0" i="0">
                <a:latin typeface="Segoe UI" panose="020B0502040204020203" pitchFamily="34" charset="0"/>
                <a:cs typeface="Segoe UI" panose="020B0502040204020203" pitchFamily="34" charset="0"/>
              </a:defRPr>
            </a:lvl1pPr>
          </a:lstStyle>
          <a:p>
            <a:pPr lvl="0"/>
            <a:r>
              <a:rPr lang="nl-NL" dirty="0"/>
              <a:t>Brontekst</a:t>
            </a:r>
          </a:p>
        </p:txBody>
      </p:sp>
      <p:sp>
        <p:nvSpPr>
          <p:cNvPr id="23" name="Tijdelijke aanduiding voor inhoud 2"/>
          <p:cNvSpPr>
            <a:spLocks noGrp="1"/>
          </p:cNvSpPr>
          <p:nvPr>
            <p:ph idx="25" hasCustomPrompt="1"/>
          </p:nvPr>
        </p:nvSpPr>
        <p:spPr>
          <a:xfrm>
            <a:off x="958665" y="2222479"/>
            <a:ext cx="3330668" cy="194085"/>
          </a:xfrm>
          <a:prstGeom prst="rect">
            <a:avLst/>
          </a:prstGeom>
        </p:spPr>
        <p:txBody>
          <a:bodyPr lIns="36000" tIns="36000" rIns="36000" bIns="36000"/>
          <a:lstStyle>
            <a:lvl1pPr marL="0" indent="0" algn="l">
              <a:buNone/>
              <a:defRPr sz="816" b="0" i="0">
                <a:latin typeface="Segoe UI" panose="020B0502040204020203" pitchFamily="34" charset="0"/>
                <a:cs typeface="Segoe UI" panose="020B0502040204020203" pitchFamily="34" charset="0"/>
              </a:defRPr>
            </a:lvl1pPr>
          </a:lstStyle>
          <a:p>
            <a:pPr lvl="0"/>
            <a:r>
              <a:rPr lang="nl-NL" dirty="0"/>
              <a:t>Brontekst</a:t>
            </a:r>
          </a:p>
        </p:txBody>
      </p:sp>
      <p:sp>
        <p:nvSpPr>
          <p:cNvPr id="24" name="Tijdelijke aanduiding voor inhoud 2"/>
          <p:cNvSpPr>
            <a:spLocks noGrp="1"/>
          </p:cNvSpPr>
          <p:nvPr>
            <p:ph idx="26" hasCustomPrompt="1"/>
          </p:nvPr>
        </p:nvSpPr>
        <p:spPr>
          <a:xfrm>
            <a:off x="958665" y="2734898"/>
            <a:ext cx="3330668" cy="194085"/>
          </a:xfrm>
          <a:prstGeom prst="rect">
            <a:avLst/>
          </a:prstGeom>
        </p:spPr>
        <p:txBody>
          <a:bodyPr lIns="36000" tIns="36000" rIns="36000" bIns="36000"/>
          <a:lstStyle>
            <a:lvl1pPr marL="0" indent="0" algn="l">
              <a:buNone/>
              <a:defRPr sz="816" b="0" i="0">
                <a:latin typeface="Segoe UI" panose="020B0502040204020203" pitchFamily="34" charset="0"/>
                <a:cs typeface="Segoe UI" panose="020B0502040204020203" pitchFamily="34" charset="0"/>
              </a:defRPr>
            </a:lvl1pPr>
          </a:lstStyle>
          <a:p>
            <a:pPr lvl="0"/>
            <a:r>
              <a:rPr lang="nl-NL" dirty="0"/>
              <a:t>Brontekst</a:t>
            </a:r>
          </a:p>
        </p:txBody>
      </p:sp>
      <p:sp>
        <p:nvSpPr>
          <p:cNvPr id="25" name="Tijdelijke aanduiding voor inhoud 2"/>
          <p:cNvSpPr>
            <a:spLocks noGrp="1"/>
          </p:cNvSpPr>
          <p:nvPr>
            <p:ph idx="27" hasCustomPrompt="1"/>
          </p:nvPr>
        </p:nvSpPr>
        <p:spPr>
          <a:xfrm>
            <a:off x="958665" y="3247317"/>
            <a:ext cx="3330668" cy="194085"/>
          </a:xfrm>
          <a:prstGeom prst="rect">
            <a:avLst/>
          </a:prstGeom>
        </p:spPr>
        <p:txBody>
          <a:bodyPr lIns="36000" tIns="36000" rIns="36000" bIns="36000"/>
          <a:lstStyle>
            <a:lvl1pPr marL="0" indent="0" algn="l">
              <a:buNone/>
              <a:defRPr sz="816" b="0" i="0">
                <a:latin typeface="Segoe UI" panose="020B0502040204020203" pitchFamily="34" charset="0"/>
                <a:cs typeface="Segoe UI" panose="020B0502040204020203" pitchFamily="34" charset="0"/>
              </a:defRPr>
            </a:lvl1pPr>
          </a:lstStyle>
          <a:p>
            <a:pPr lvl="0"/>
            <a:r>
              <a:rPr lang="nl-NL" dirty="0"/>
              <a:t>Brontekst</a:t>
            </a:r>
          </a:p>
        </p:txBody>
      </p:sp>
      <p:sp>
        <p:nvSpPr>
          <p:cNvPr id="26" name="Tijdelijke aanduiding voor inhoud 2"/>
          <p:cNvSpPr>
            <a:spLocks noGrp="1"/>
          </p:cNvSpPr>
          <p:nvPr>
            <p:ph idx="28" hasCustomPrompt="1"/>
          </p:nvPr>
        </p:nvSpPr>
        <p:spPr>
          <a:xfrm>
            <a:off x="958665" y="3759735"/>
            <a:ext cx="3330668" cy="194085"/>
          </a:xfrm>
          <a:prstGeom prst="rect">
            <a:avLst/>
          </a:prstGeom>
        </p:spPr>
        <p:txBody>
          <a:bodyPr lIns="36000" tIns="36000" rIns="36000" bIns="36000"/>
          <a:lstStyle>
            <a:lvl1pPr marL="0" indent="0" algn="l">
              <a:buNone/>
              <a:defRPr sz="816" b="0" i="0">
                <a:latin typeface="Segoe UI" panose="020B0502040204020203" pitchFamily="34" charset="0"/>
                <a:cs typeface="Segoe UI" panose="020B0502040204020203" pitchFamily="34" charset="0"/>
              </a:defRPr>
            </a:lvl1pPr>
          </a:lstStyle>
          <a:p>
            <a:pPr lvl="0"/>
            <a:r>
              <a:rPr lang="nl-NL" dirty="0"/>
              <a:t>Brontekst</a:t>
            </a:r>
          </a:p>
        </p:txBody>
      </p:sp>
      <p:sp>
        <p:nvSpPr>
          <p:cNvPr id="21" name="Tijdelijke aanduiding voor tekst 7">
            <a:extLst>
              <a:ext uri="{FF2B5EF4-FFF2-40B4-BE49-F238E27FC236}">
                <a16:creationId xmlns:a16="http://schemas.microsoft.com/office/drawing/2014/main" id="{98705719-6611-45DE-A85D-7BDDDDAFE625}"/>
              </a:ext>
            </a:extLst>
          </p:cNvPr>
          <p:cNvSpPr>
            <a:spLocks noGrp="1"/>
          </p:cNvSpPr>
          <p:nvPr>
            <p:ph type="body" sz="quarter" idx="29" hasCustomPrompt="1"/>
          </p:nvPr>
        </p:nvSpPr>
        <p:spPr>
          <a:xfrm>
            <a:off x="4643438" y="1437478"/>
            <a:ext cx="411390" cy="411443"/>
          </a:xfrm>
          <a:prstGeom prst="ellipse">
            <a:avLst/>
          </a:prstGeom>
          <a:solidFill>
            <a:schemeClr val="tx1"/>
          </a:solidFill>
        </p:spPr>
        <p:txBody>
          <a:bodyPr wrap="none" lIns="0" tIns="45690" rIns="0" bIns="45690" anchor="ctr" anchorCtr="0"/>
          <a:lstStyle>
            <a:lvl1pPr marL="0" indent="0" algn="ctr">
              <a:buNone/>
              <a:defRPr sz="1725" b="0">
                <a:solidFill>
                  <a:schemeClr val="bg2"/>
                </a:solidFill>
              </a:defRPr>
            </a:lvl1pPr>
          </a:lstStyle>
          <a:p>
            <a:pPr lvl="0"/>
            <a:r>
              <a:rPr lang="nl-NL" dirty="0"/>
              <a:t>#</a:t>
            </a:r>
          </a:p>
        </p:txBody>
      </p:sp>
      <p:sp>
        <p:nvSpPr>
          <p:cNvPr id="27" name="Tijdelijke aanduiding voor tekst 7">
            <a:extLst>
              <a:ext uri="{FF2B5EF4-FFF2-40B4-BE49-F238E27FC236}">
                <a16:creationId xmlns:a16="http://schemas.microsoft.com/office/drawing/2014/main" id="{AC3A1406-90E6-4D79-9358-CED3749FDAFC}"/>
              </a:ext>
            </a:extLst>
          </p:cNvPr>
          <p:cNvSpPr>
            <a:spLocks noGrp="1"/>
          </p:cNvSpPr>
          <p:nvPr>
            <p:ph type="body" sz="quarter" idx="30" hasCustomPrompt="1"/>
          </p:nvPr>
        </p:nvSpPr>
        <p:spPr>
          <a:xfrm>
            <a:off x="4643438" y="925949"/>
            <a:ext cx="411390" cy="411443"/>
          </a:xfrm>
          <a:prstGeom prst="ellipse">
            <a:avLst/>
          </a:prstGeom>
          <a:solidFill>
            <a:schemeClr val="tx1"/>
          </a:solidFill>
        </p:spPr>
        <p:txBody>
          <a:bodyPr wrap="none" lIns="0" tIns="45690" rIns="0" bIns="45690" anchor="ctr" anchorCtr="0"/>
          <a:lstStyle>
            <a:lvl1pPr marL="0" indent="0" algn="ctr">
              <a:buNone/>
              <a:defRPr sz="1725" b="0">
                <a:solidFill>
                  <a:schemeClr val="bg2"/>
                </a:solidFill>
              </a:defRPr>
            </a:lvl1pPr>
          </a:lstStyle>
          <a:p>
            <a:pPr lvl="0"/>
            <a:r>
              <a:rPr lang="nl-NL" dirty="0"/>
              <a:t>#</a:t>
            </a:r>
          </a:p>
        </p:txBody>
      </p:sp>
      <p:sp>
        <p:nvSpPr>
          <p:cNvPr id="28" name="Tijdelijke aanduiding voor tekst 7">
            <a:extLst>
              <a:ext uri="{FF2B5EF4-FFF2-40B4-BE49-F238E27FC236}">
                <a16:creationId xmlns:a16="http://schemas.microsoft.com/office/drawing/2014/main" id="{3814341D-E192-44A6-A02F-166396EE6D57}"/>
              </a:ext>
            </a:extLst>
          </p:cNvPr>
          <p:cNvSpPr>
            <a:spLocks noGrp="1"/>
          </p:cNvSpPr>
          <p:nvPr>
            <p:ph type="body" sz="quarter" idx="31" hasCustomPrompt="1"/>
          </p:nvPr>
        </p:nvSpPr>
        <p:spPr>
          <a:xfrm>
            <a:off x="4643438" y="1949006"/>
            <a:ext cx="411390" cy="411443"/>
          </a:xfrm>
          <a:prstGeom prst="ellipse">
            <a:avLst/>
          </a:prstGeom>
          <a:solidFill>
            <a:schemeClr val="tx1"/>
          </a:solidFill>
        </p:spPr>
        <p:txBody>
          <a:bodyPr wrap="none" lIns="0" tIns="45690" rIns="0" bIns="45690" anchor="ctr" anchorCtr="0"/>
          <a:lstStyle>
            <a:lvl1pPr marL="0" indent="0" algn="ctr">
              <a:buNone/>
              <a:defRPr sz="1725" b="0">
                <a:solidFill>
                  <a:schemeClr val="bg2"/>
                </a:solidFill>
              </a:defRPr>
            </a:lvl1pPr>
          </a:lstStyle>
          <a:p>
            <a:pPr lvl="0"/>
            <a:r>
              <a:rPr lang="nl-NL" dirty="0"/>
              <a:t>#</a:t>
            </a:r>
          </a:p>
        </p:txBody>
      </p:sp>
      <p:sp>
        <p:nvSpPr>
          <p:cNvPr id="29" name="Tijdelijke aanduiding voor tekst 7">
            <a:extLst>
              <a:ext uri="{FF2B5EF4-FFF2-40B4-BE49-F238E27FC236}">
                <a16:creationId xmlns:a16="http://schemas.microsoft.com/office/drawing/2014/main" id="{1F87DC33-EACA-4DB3-909A-56810ED3D638}"/>
              </a:ext>
            </a:extLst>
          </p:cNvPr>
          <p:cNvSpPr>
            <a:spLocks noGrp="1"/>
          </p:cNvSpPr>
          <p:nvPr>
            <p:ph type="body" sz="quarter" idx="32" hasCustomPrompt="1"/>
          </p:nvPr>
        </p:nvSpPr>
        <p:spPr>
          <a:xfrm>
            <a:off x="4643438" y="2972064"/>
            <a:ext cx="411390" cy="411443"/>
          </a:xfrm>
          <a:prstGeom prst="ellipse">
            <a:avLst/>
          </a:prstGeom>
          <a:solidFill>
            <a:schemeClr val="tx1"/>
          </a:solidFill>
        </p:spPr>
        <p:txBody>
          <a:bodyPr wrap="none" lIns="0" tIns="45690" rIns="0" bIns="45690" anchor="ctr" anchorCtr="0"/>
          <a:lstStyle>
            <a:lvl1pPr marL="0" indent="0" algn="ctr">
              <a:buNone/>
              <a:defRPr sz="1725" b="0">
                <a:solidFill>
                  <a:schemeClr val="bg2"/>
                </a:solidFill>
              </a:defRPr>
            </a:lvl1pPr>
          </a:lstStyle>
          <a:p>
            <a:pPr lvl="0"/>
            <a:r>
              <a:rPr lang="nl-NL" dirty="0"/>
              <a:t>#</a:t>
            </a:r>
          </a:p>
        </p:txBody>
      </p:sp>
      <p:sp>
        <p:nvSpPr>
          <p:cNvPr id="30" name="Tijdelijke aanduiding voor tekst 7">
            <a:extLst>
              <a:ext uri="{FF2B5EF4-FFF2-40B4-BE49-F238E27FC236}">
                <a16:creationId xmlns:a16="http://schemas.microsoft.com/office/drawing/2014/main" id="{EDA0CB3D-FD34-4345-8E41-F15B1CEDC457}"/>
              </a:ext>
            </a:extLst>
          </p:cNvPr>
          <p:cNvSpPr>
            <a:spLocks noGrp="1"/>
          </p:cNvSpPr>
          <p:nvPr>
            <p:ph type="body" sz="quarter" idx="33" hasCustomPrompt="1"/>
          </p:nvPr>
        </p:nvSpPr>
        <p:spPr>
          <a:xfrm>
            <a:off x="4643438" y="2460535"/>
            <a:ext cx="411390" cy="411443"/>
          </a:xfrm>
          <a:prstGeom prst="ellipse">
            <a:avLst/>
          </a:prstGeom>
          <a:solidFill>
            <a:schemeClr val="tx1"/>
          </a:solidFill>
        </p:spPr>
        <p:txBody>
          <a:bodyPr wrap="none" lIns="0" tIns="45690" rIns="0" bIns="45690" anchor="ctr" anchorCtr="0"/>
          <a:lstStyle>
            <a:lvl1pPr marL="0" indent="0" algn="ctr">
              <a:buNone/>
              <a:defRPr sz="1725" b="0">
                <a:solidFill>
                  <a:schemeClr val="bg2"/>
                </a:solidFill>
              </a:defRPr>
            </a:lvl1pPr>
          </a:lstStyle>
          <a:p>
            <a:pPr lvl="0"/>
            <a:r>
              <a:rPr lang="nl-NL" dirty="0"/>
              <a:t>#</a:t>
            </a:r>
          </a:p>
        </p:txBody>
      </p:sp>
      <p:sp>
        <p:nvSpPr>
          <p:cNvPr id="31" name="Tijdelijke aanduiding voor tekst 7">
            <a:extLst>
              <a:ext uri="{FF2B5EF4-FFF2-40B4-BE49-F238E27FC236}">
                <a16:creationId xmlns:a16="http://schemas.microsoft.com/office/drawing/2014/main" id="{38D19FAC-4CBD-4763-BFBF-D83BC47E4420}"/>
              </a:ext>
            </a:extLst>
          </p:cNvPr>
          <p:cNvSpPr>
            <a:spLocks noGrp="1"/>
          </p:cNvSpPr>
          <p:nvPr>
            <p:ph type="body" sz="quarter" idx="34" hasCustomPrompt="1"/>
          </p:nvPr>
        </p:nvSpPr>
        <p:spPr>
          <a:xfrm>
            <a:off x="4643438" y="3483593"/>
            <a:ext cx="411390" cy="411443"/>
          </a:xfrm>
          <a:prstGeom prst="ellipse">
            <a:avLst/>
          </a:prstGeom>
          <a:solidFill>
            <a:schemeClr val="tx1"/>
          </a:solidFill>
        </p:spPr>
        <p:txBody>
          <a:bodyPr wrap="none" lIns="0" tIns="45690" rIns="0" bIns="45690" anchor="ctr" anchorCtr="0"/>
          <a:lstStyle>
            <a:lvl1pPr marL="0" indent="0" algn="ctr">
              <a:buNone/>
              <a:defRPr sz="1725" b="0">
                <a:solidFill>
                  <a:schemeClr val="bg2"/>
                </a:solidFill>
              </a:defRPr>
            </a:lvl1pPr>
          </a:lstStyle>
          <a:p>
            <a:pPr lvl="0"/>
            <a:r>
              <a:rPr lang="nl-NL" dirty="0"/>
              <a:t>#</a:t>
            </a:r>
          </a:p>
        </p:txBody>
      </p:sp>
      <p:sp>
        <p:nvSpPr>
          <p:cNvPr id="32" name="Tijdelijke aanduiding voor inhoud 2">
            <a:extLst>
              <a:ext uri="{FF2B5EF4-FFF2-40B4-BE49-F238E27FC236}">
                <a16:creationId xmlns:a16="http://schemas.microsoft.com/office/drawing/2014/main" id="{092B0C32-C1C8-4F76-A850-FFAED2CDA42F}"/>
              </a:ext>
            </a:extLst>
          </p:cNvPr>
          <p:cNvSpPr>
            <a:spLocks noGrp="1"/>
          </p:cNvSpPr>
          <p:nvPr>
            <p:ph idx="35"/>
          </p:nvPr>
        </p:nvSpPr>
        <p:spPr>
          <a:xfrm>
            <a:off x="5193439" y="976273"/>
            <a:ext cx="3555274" cy="3416126"/>
          </a:xfrm>
          <a:prstGeom prst="rect">
            <a:avLst/>
          </a:prstGeom>
          <a:noFill/>
          <a:ln w="9525" algn="ctr">
            <a:noFill/>
            <a:miter lim="800000"/>
            <a:headEnd/>
            <a:tailEnd/>
          </a:ln>
          <a:effectLst/>
        </p:spPr>
        <p:txBody>
          <a:bodyPr vert="horz" wrap="none" lIns="36000" tIns="36000" rIns="36000" bIns="36000" numCol="1" anchor="t" anchorCtr="0" compatLnSpc="1">
            <a:prstTxWarp prst="textNoShape">
              <a:avLst/>
            </a:prstTxWarp>
          </a:bodyPr>
          <a:lstStyle>
            <a:lvl1pPr marL="0" marR="0" indent="0" algn="l" defTabSz="704150" rtl="0" eaLnBrk="1" fontAlgn="base" latinLnBrk="0" hangingPunct="1">
              <a:lnSpc>
                <a:spcPct val="114000"/>
              </a:lnSpc>
              <a:spcBef>
                <a:spcPts val="0"/>
              </a:spcBef>
              <a:spcAft>
                <a:spcPts val="337"/>
              </a:spcAft>
              <a:buClrTx/>
              <a:buSzTx/>
              <a:buFont typeface="Arial" panose="020B0604020202020204" pitchFamily="34" charset="0"/>
              <a:buNone/>
              <a:tabLst>
                <a:tab pos="0" algn="l"/>
              </a:tabLst>
              <a:defRPr lang="nl-NL" sz="1224" b="0" dirty="0" smtClean="0"/>
            </a:lvl1pPr>
            <a:lvl2pPr>
              <a:defRPr lang="nl-NL" b="1" dirty="0" smtClean="0"/>
            </a:lvl2pPr>
            <a:lvl3pPr>
              <a:defRPr lang="nl-NL" b="1" dirty="0" smtClean="0"/>
            </a:lvl3pPr>
          </a:lstStyle>
          <a:p>
            <a:pPr lvl="0">
              <a:tabLst>
                <a:tab pos="0" algn="l"/>
              </a:tabLst>
            </a:pPr>
            <a:r>
              <a:rPr lang="nl-NL"/>
              <a:t>Klikken om de tekststijl van het model te bewerken</a:t>
            </a:r>
          </a:p>
        </p:txBody>
      </p:sp>
      <p:sp>
        <p:nvSpPr>
          <p:cNvPr id="33" name="Tijdelijke aanduiding voor inhoud 2">
            <a:extLst>
              <a:ext uri="{FF2B5EF4-FFF2-40B4-BE49-F238E27FC236}">
                <a16:creationId xmlns:a16="http://schemas.microsoft.com/office/drawing/2014/main" id="{E20AC41F-5C2F-41C5-9A01-9FB1C26DF396}"/>
              </a:ext>
            </a:extLst>
          </p:cNvPr>
          <p:cNvSpPr>
            <a:spLocks noGrp="1"/>
          </p:cNvSpPr>
          <p:nvPr>
            <p:ph idx="36" hasCustomPrompt="1"/>
          </p:nvPr>
        </p:nvSpPr>
        <p:spPr>
          <a:xfrm>
            <a:off x="5193438" y="1209190"/>
            <a:ext cx="3330668" cy="194085"/>
          </a:xfrm>
          <a:prstGeom prst="rect">
            <a:avLst/>
          </a:prstGeom>
        </p:spPr>
        <p:txBody>
          <a:bodyPr lIns="36000" tIns="36000" rIns="36000" bIns="36000"/>
          <a:lstStyle>
            <a:lvl1pPr marL="0" indent="0" algn="l">
              <a:buNone/>
              <a:defRPr sz="816" b="0" i="0">
                <a:latin typeface="Segoe UI" panose="020B0502040204020203" pitchFamily="34" charset="0"/>
                <a:cs typeface="Segoe UI" panose="020B0502040204020203" pitchFamily="34" charset="0"/>
              </a:defRPr>
            </a:lvl1pPr>
          </a:lstStyle>
          <a:p>
            <a:pPr lvl="0"/>
            <a:r>
              <a:rPr lang="nl-NL" dirty="0"/>
              <a:t>Brontekst</a:t>
            </a:r>
          </a:p>
        </p:txBody>
      </p:sp>
      <p:sp>
        <p:nvSpPr>
          <p:cNvPr id="34" name="Tijdelijke aanduiding voor inhoud 2">
            <a:extLst>
              <a:ext uri="{FF2B5EF4-FFF2-40B4-BE49-F238E27FC236}">
                <a16:creationId xmlns:a16="http://schemas.microsoft.com/office/drawing/2014/main" id="{ED0738DE-9CFE-40DB-AD5F-9A1333BFA54F}"/>
              </a:ext>
            </a:extLst>
          </p:cNvPr>
          <p:cNvSpPr>
            <a:spLocks noGrp="1"/>
          </p:cNvSpPr>
          <p:nvPr>
            <p:ph idx="37" hasCustomPrompt="1"/>
          </p:nvPr>
        </p:nvSpPr>
        <p:spPr>
          <a:xfrm>
            <a:off x="5193438" y="1721609"/>
            <a:ext cx="3330668" cy="194085"/>
          </a:xfrm>
          <a:prstGeom prst="rect">
            <a:avLst/>
          </a:prstGeom>
        </p:spPr>
        <p:txBody>
          <a:bodyPr lIns="36000" tIns="36000" rIns="36000" bIns="36000"/>
          <a:lstStyle>
            <a:lvl1pPr marL="0" indent="0" algn="l">
              <a:buNone/>
              <a:defRPr sz="816" b="0" i="0">
                <a:latin typeface="Segoe UI" panose="020B0502040204020203" pitchFamily="34" charset="0"/>
                <a:cs typeface="Segoe UI" panose="020B0502040204020203" pitchFamily="34" charset="0"/>
              </a:defRPr>
            </a:lvl1pPr>
          </a:lstStyle>
          <a:p>
            <a:pPr lvl="0"/>
            <a:r>
              <a:rPr lang="nl-NL" dirty="0"/>
              <a:t>Brontekst</a:t>
            </a:r>
          </a:p>
        </p:txBody>
      </p:sp>
      <p:sp>
        <p:nvSpPr>
          <p:cNvPr id="35" name="Tijdelijke aanduiding voor inhoud 2">
            <a:extLst>
              <a:ext uri="{FF2B5EF4-FFF2-40B4-BE49-F238E27FC236}">
                <a16:creationId xmlns:a16="http://schemas.microsoft.com/office/drawing/2014/main" id="{8BFF6C87-368C-4C44-A8F3-D16BF8D2FDDB}"/>
              </a:ext>
            </a:extLst>
          </p:cNvPr>
          <p:cNvSpPr>
            <a:spLocks noGrp="1"/>
          </p:cNvSpPr>
          <p:nvPr>
            <p:ph idx="38" hasCustomPrompt="1"/>
          </p:nvPr>
        </p:nvSpPr>
        <p:spPr>
          <a:xfrm>
            <a:off x="5193438" y="2234028"/>
            <a:ext cx="3330668" cy="194085"/>
          </a:xfrm>
          <a:prstGeom prst="rect">
            <a:avLst/>
          </a:prstGeom>
        </p:spPr>
        <p:txBody>
          <a:bodyPr lIns="36000" tIns="36000" rIns="36000" bIns="36000"/>
          <a:lstStyle>
            <a:lvl1pPr marL="0" indent="0" algn="l">
              <a:buNone/>
              <a:defRPr sz="816" b="0" i="0">
                <a:latin typeface="Segoe UI" panose="020B0502040204020203" pitchFamily="34" charset="0"/>
                <a:cs typeface="Segoe UI" panose="020B0502040204020203" pitchFamily="34" charset="0"/>
              </a:defRPr>
            </a:lvl1pPr>
          </a:lstStyle>
          <a:p>
            <a:pPr lvl="0"/>
            <a:r>
              <a:rPr lang="nl-NL" dirty="0"/>
              <a:t>Brontekst</a:t>
            </a:r>
          </a:p>
        </p:txBody>
      </p:sp>
      <p:sp>
        <p:nvSpPr>
          <p:cNvPr id="36" name="Tijdelijke aanduiding voor inhoud 2">
            <a:extLst>
              <a:ext uri="{FF2B5EF4-FFF2-40B4-BE49-F238E27FC236}">
                <a16:creationId xmlns:a16="http://schemas.microsoft.com/office/drawing/2014/main" id="{F956B094-A400-45D8-9E96-E2624D18642E}"/>
              </a:ext>
            </a:extLst>
          </p:cNvPr>
          <p:cNvSpPr>
            <a:spLocks noGrp="1"/>
          </p:cNvSpPr>
          <p:nvPr>
            <p:ph idx="39" hasCustomPrompt="1"/>
          </p:nvPr>
        </p:nvSpPr>
        <p:spPr>
          <a:xfrm>
            <a:off x="5193438" y="2746447"/>
            <a:ext cx="3330668" cy="194085"/>
          </a:xfrm>
          <a:prstGeom prst="rect">
            <a:avLst/>
          </a:prstGeom>
        </p:spPr>
        <p:txBody>
          <a:bodyPr lIns="36000" tIns="36000" rIns="36000" bIns="36000"/>
          <a:lstStyle>
            <a:lvl1pPr marL="0" indent="0" algn="l">
              <a:buNone/>
              <a:defRPr sz="816" b="0" i="0">
                <a:latin typeface="Segoe UI" panose="020B0502040204020203" pitchFamily="34" charset="0"/>
                <a:cs typeface="Segoe UI" panose="020B0502040204020203" pitchFamily="34" charset="0"/>
              </a:defRPr>
            </a:lvl1pPr>
          </a:lstStyle>
          <a:p>
            <a:pPr lvl="0"/>
            <a:r>
              <a:rPr lang="nl-NL" dirty="0"/>
              <a:t>Brontekst</a:t>
            </a:r>
          </a:p>
        </p:txBody>
      </p:sp>
      <p:sp>
        <p:nvSpPr>
          <p:cNvPr id="37" name="Tijdelijke aanduiding voor inhoud 2">
            <a:extLst>
              <a:ext uri="{FF2B5EF4-FFF2-40B4-BE49-F238E27FC236}">
                <a16:creationId xmlns:a16="http://schemas.microsoft.com/office/drawing/2014/main" id="{B97B71D6-99AC-49FE-B221-42B09ACDE4EE}"/>
              </a:ext>
            </a:extLst>
          </p:cNvPr>
          <p:cNvSpPr>
            <a:spLocks noGrp="1"/>
          </p:cNvSpPr>
          <p:nvPr>
            <p:ph idx="40" hasCustomPrompt="1"/>
          </p:nvPr>
        </p:nvSpPr>
        <p:spPr>
          <a:xfrm>
            <a:off x="5193438" y="3258867"/>
            <a:ext cx="3330668" cy="194085"/>
          </a:xfrm>
          <a:prstGeom prst="rect">
            <a:avLst/>
          </a:prstGeom>
        </p:spPr>
        <p:txBody>
          <a:bodyPr lIns="36000" tIns="36000" rIns="36000" bIns="36000"/>
          <a:lstStyle>
            <a:lvl1pPr marL="0" indent="0" algn="l">
              <a:buNone/>
              <a:defRPr sz="816" b="0" i="0">
                <a:latin typeface="Segoe UI" panose="020B0502040204020203" pitchFamily="34" charset="0"/>
                <a:cs typeface="Segoe UI" panose="020B0502040204020203" pitchFamily="34" charset="0"/>
              </a:defRPr>
            </a:lvl1pPr>
          </a:lstStyle>
          <a:p>
            <a:pPr lvl="0"/>
            <a:r>
              <a:rPr lang="nl-NL" dirty="0"/>
              <a:t>Brontekst</a:t>
            </a:r>
          </a:p>
        </p:txBody>
      </p:sp>
      <p:sp>
        <p:nvSpPr>
          <p:cNvPr id="38" name="Tijdelijke aanduiding voor inhoud 2">
            <a:extLst>
              <a:ext uri="{FF2B5EF4-FFF2-40B4-BE49-F238E27FC236}">
                <a16:creationId xmlns:a16="http://schemas.microsoft.com/office/drawing/2014/main" id="{ABE1A427-D54B-40A0-A776-CD817D966C87}"/>
              </a:ext>
            </a:extLst>
          </p:cNvPr>
          <p:cNvSpPr>
            <a:spLocks noGrp="1"/>
          </p:cNvSpPr>
          <p:nvPr>
            <p:ph idx="41" hasCustomPrompt="1"/>
          </p:nvPr>
        </p:nvSpPr>
        <p:spPr>
          <a:xfrm>
            <a:off x="5193438" y="3771284"/>
            <a:ext cx="3330668" cy="194085"/>
          </a:xfrm>
          <a:prstGeom prst="rect">
            <a:avLst/>
          </a:prstGeom>
        </p:spPr>
        <p:txBody>
          <a:bodyPr lIns="36000" tIns="36000" rIns="36000" bIns="36000"/>
          <a:lstStyle>
            <a:lvl1pPr marL="0" indent="0" algn="l">
              <a:buNone/>
              <a:defRPr sz="816" b="0" i="0">
                <a:latin typeface="Segoe UI" panose="020B0502040204020203" pitchFamily="34" charset="0"/>
                <a:cs typeface="Segoe UI" panose="020B0502040204020203" pitchFamily="34" charset="0"/>
              </a:defRPr>
            </a:lvl1pPr>
          </a:lstStyle>
          <a:p>
            <a:pPr lvl="0"/>
            <a:r>
              <a:rPr lang="nl-NL" dirty="0"/>
              <a:t>Brontekst</a:t>
            </a:r>
          </a:p>
        </p:txBody>
      </p:sp>
      <p:sp>
        <p:nvSpPr>
          <p:cNvPr id="39" name="Rectangle 2">
            <a:extLst>
              <a:ext uri="{FF2B5EF4-FFF2-40B4-BE49-F238E27FC236}">
                <a16:creationId xmlns:a16="http://schemas.microsoft.com/office/drawing/2014/main" id="{F058B386-8FF6-4B45-B6D7-D5C6CDE931A6}"/>
              </a:ext>
            </a:extLst>
          </p:cNvPr>
          <p:cNvSpPr>
            <a:spLocks noGrp="1" noChangeArrowheads="1"/>
          </p:cNvSpPr>
          <p:nvPr>
            <p:ph type="subTitle" idx="12"/>
          </p:nvPr>
        </p:nvSpPr>
        <p:spPr>
          <a:xfrm>
            <a:off x="408665" y="275836"/>
            <a:ext cx="8340048" cy="195276"/>
          </a:xfrm>
          <a:prstGeom prst="rect">
            <a:avLst/>
          </a:prstGeom>
          <a:ln/>
        </p:spPr>
        <p:txBody>
          <a:bodyPr wrap="none" lIns="36000" tIns="36000" rIns="36000" bIns="36000" anchor="ctr" anchorCtr="0">
            <a:noAutofit/>
          </a:bodyPr>
          <a:lstStyle>
            <a:lvl1pPr marL="0" indent="0">
              <a:lnSpc>
                <a:spcPct val="110000"/>
              </a:lnSpc>
              <a:buNone/>
              <a:defRPr sz="1088" b="0" i="0">
                <a:solidFill>
                  <a:srgbClr val="1A3877"/>
                </a:solidFill>
              </a:defRPr>
            </a:lvl1pPr>
          </a:lstStyle>
          <a:p>
            <a:r>
              <a:rPr lang="nl-NL"/>
              <a:t>Klikken om de ondertitelstijl van het model te bewerken</a:t>
            </a:r>
            <a:endParaRPr lang="nl-NL" dirty="0"/>
          </a:p>
        </p:txBody>
      </p:sp>
      <p:sp>
        <p:nvSpPr>
          <p:cNvPr id="40" name="Titel 8">
            <a:extLst>
              <a:ext uri="{FF2B5EF4-FFF2-40B4-BE49-F238E27FC236}">
                <a16:creationId xmlns:a16="http://schemas.microsoft.com/office/drawing/2014/main" id="{07B155AC-4CDB-4729-BE41-D195DCCABA2D}"/>
              </a:ext>
            </a:extLst>
          </p:cNvPr>
          <p:cNvSpPr>
            <a:spLocks noGrp="1"/>
          </p:cNvSpPr>
          <p:nvPr>
            <p:ph type="title"/>
          </p:nvPr>
        </p:nvSpPr>
        <p:spPr>
          <a:xfrm>
            <a:off x="408665" y="479204"/>
            <a:ext cx="8340048" cy="308196"/>
          </a:xfrm>
          <a:prstGeom prst="rect">
            <a:avLst/>
          </a:prstGeom>
        </p:spPr>
        <p:txBody>
          <a:bodyPr wrap="square" lIns="36000" tIns="0" bIns="0" anchor="ctr">
            <a:noAutofit/>
          </a:bodyPr>
          <a:lstStyle>
            <a:lvl1pPr>
              <a:defRPr i="0" baseline="0">
                <a:solidFill>
                  <a:srgbClr val="1A3877"/>
                </a:solidFill>
              </a:defRPr>
            </a:lvl1pPr>
          </a:lstStyle>
          <a:p>
            <a:r>
              <a:rPr lang="nl-NL"/>
              <a:t>Klik om stijl te bewerken</a:t>
            </a:r>
            <a:endParaRPr lang="nl-NL" dirty="0"/>
          </a:p>
        </p:txBody>
      </p:sp>
      <p:sp>
        <p:nvSpPr>
          <p:cNvPr id="42" name="Rectangle 4">
            <a:extLst>
              <a:ext uri="{FF2B5EF4-FFF2-40B4-BE49-F238E27FC236}">
                <a16:creationId xmlns:a16="http://schemas.microsoft.com/office/drawing/2014/main" id="{76F0D22F-2EF0-47D3-A515-85E2A42D5E80}"/>
              </a:ext>
            </a:extLst>
          </p:cNvPr>
          <p:cNvSpPr>
            <a:spLocks noGrp="1" noChangeArrowheads="1"/>
          </p:cNvSpPr>
          <p:nvPr>
            <p:ph type="sldNum" sz="quarter" idx="4"/>
          </p:nvPr>
        </p:nvSpPr>
        <p:spPr bwMode="auto">
          <a:xfrm>
            <a:off x="8460432" y="4873850"/>
            <a:ext cx="277900" cy="154904"/>
          </a:xfrm>
          <a:prstGeom prst="rect">
            <a:avLst/>
          </a:prstGeom>
          <a:noFill/>
          <a:ln w="9525">
            <a:noFill/>
            <a:miter lim="800000"/>
            <a:headEnd/>
            <a:tailEnd/>
          </a:ln>
          <a:effectLst/>
        </p:spPr>
        <p:txBody>
          <a:bodyPr vert="horz" wrap="none" lIns="0" tIns="0" rIns="0" bIns="0" numCol="1" anchor="ctr" anchorCtr="0" compatLnSpc="1">
            <a:prstTxWarp prst="textNoShape">
              <a:avLst/>
            </a:prstTxWarp>
            <a:normAutofit/>
          </a:bodyPr>
          <a:lstStyle>
            <a:lvl1pPr defTabSz="704150">
              <a:buClr>
                <a:srgbClr val="1A3877"/>
              </a:buClr>
              <a:defRPr sz="800" b="1">
                <a:solidFill>
                  <a:schemeClr val="accent1"/>
                </a:solidFill>
                <a:latin typeface="+mj-lt"/>
              </a:defRPr>
            </a:lvl1pPr>
          </a:lstStyle>
          <a:p>
            <a:fld id="{C2643386-F308-498B-AA89-9AE2609CFDA1}" type="slidenum">
              <a:rPr lang="nl-NL" smtClean="0"/>
              <a:pPr/>
              <a:t>‹nr.›</a:t>
            </a:fld>
            <a:endParaRPr lang="nl-NL" dirty="0"/>
          </a:p>
        </p:txBody>
      </p:sp>
    </p:spTree>
    <p:extLst>
      <p:ext uri="{BB962C8B-B14F-4D97-AF65-F5344CB8AC3E}">
        <p14:creationId xmlns:p14="http://schemas.microsoft.com/office/powerpoint/2010/main" val="340582430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3.sv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microsoft.com/office/2007/relationships/hdphoto" Target="../media/hdphoto1.wdp"/><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4740" name="Rectangle 4"/>
          <p:cNvSpPr>
            <a:spLocks noGrp="1" noChangeArrowheads="1"/>
          </p:cNvSpPr>
          <p:nvPr>
            <p:ph type="sldNum" sz="quarter" idx="4"/>
          </p:nvPr>
        </p:nvSpPr>
        <p:spPr bwMode="auto">
          <a:xfrm>
            <a:off x="8460432" y="4873850"/>
            <a:ext cx="277900" cy="154904"/>
          </a:xfrm>
          <a:prstGeom prst="rect">
            <a:avLst/>
          </a:prstGeom>
          <a:noFill/>
          <a:ln w="9525">
            <a:noFill/>
            <a:miter lim="800000"/>
            <a:headEnd/>
            <a:tailEnd/>
          </a:ln>
          <a:effectLst/>
        </p:spPr>
        <p:txBody>
          <a:bodyPr vert="horz" wrap="none" lIns="0" tIns="0" rIns="0" bIns="0" numCol="1" anchor="ctr" anchorCtr="0" compatLnSpc="1">
            <a:prstTxWarp prst="textNoShape">
              <a:avLst/>
            </a:prstTxWarp>
            <a:normAutofit/>
          </a:bodyPr>
          <a:lstStyle>
            <a:lvl1pPr defTabSz="704150">
              <a:buClr>
                <a:srgbClr val="1A3877"/>
              </a:buClr>
              <a:defRPr sz="800" b="1">
                <a:solidFill>
                  <a:schemeClr val="accent1"/>
                </a:solidFill>
                <a:latin typeface="+mj-lt"/>
              </a:defRPr>
            </a:lvl1pPr>
          </a:lstStyle>
          <a:p>
            <a:fld id="{C2643386-F308-498B-AA89-9AE2609CFDA1}" type="slidenum">
              <a:rPr lang="nl-NL" smtClean="0"/>
              <a:pPr/>
              <a:t>‹nr.›</a:t>
            </a:fld>
            <a:endParaRPr lang="nl-NL" dirty="0"/>
          </a:p>
        </p:txBody>
      </p:sp>
      <p:sp>
        <p:nvSpPr>
          <p:cNvPr id="18" name="Tijdelijke aanduiding voor titel 1">
            <a:extLst>
              <a:ext uri="{FF2B5EF4-FFF2-40B4-BE49-F238E27FC236}">
                <a16:creationId xmlns:a16="http://schemas.microsoft.com/office/drawing/2014/main" id="{90603BA8-E578-453E-9DF9-2F903A6AF192}"/>
              </a:ext>
            </a:extLst>
          </p:cNvPr>
          <p:cNvSpPr>
            <a:spLocks noGrp="1"/>
          </p:cNvSpPr>
          <p:nvPr>
            <p:ph type="title"/>
          </p:nvPr>
        </p:nvSpPr>
        <p:spPr>
          <a:xfrm>
            <a:off x="408176" y="174837"/>
            <a:ext cx="8327648" cy="612000"/>
          </a:xfrm>
          <a:prstGeom prst="rect">
            <a:avLst/>
          </a:prstGeom>
        </p:spPr>
        <p:txBody>
          <a:bodyPr vert="horz" lIns="91440" tIns="45720" rIns="91440" bIns="45720" rtlCol="0" anchor="ctr">
            <a:noAutofit/>
          </a:bodyPr>
          <a:lstStyle/>
          <a:p>
            <a:r>
              <a:rPr lang="en-GB" dirty="0"/>
              <a:t>Click here to edit the title (Cambria vet 20pt)</a:t>
            </a:r>
          </a:p>
        </p:txBody>
      </p:sp>
      <p:sp>
        <p:nvSpPr>
          <p:cNvPr id="19" name="Tijdelijke aanduiding voor tekst 2">
            <a:extLst>
              <a:ext uri="{FF2B5EF4-FFF2-40B4-BE49-F238E27FC236}">
                <a16:creationId xmlns:a16="http://schemas.microsoft.com/office/drawing/2014/main" id="{475F2C55-60EB-42D8-9D1E-3A39D52CEC88}"/>
              </a:ext>
            </a:extLst>
          </p:cNvPr>
          <p:cNvSpPr>
            <a:spLocks noGrp="1"/>
          </p:cNvSpPr>
          <p:nvPr>
            <p:ph type="body" idx="1"/>
          </p:nvPr>
        </p:nvSpPr>
        <p:spPr>
          <a:xfrm>
            <a:off x="414722" y="915566"/>
            <a:ext cx="8321102" cy="3816772"/>
          </a:xfrm>
          <a:prstGeom prst="rect">
            <a:avLst/>
          </a:prstGeom>
        </p:spPr>
        <p:txBody>
          <a:bodyPr vert="horz" lIns="91440" tIns="45720" rIns="91440" bIns="45720" rtlCol="0">
            <a:noAutofit/>
          </a:bodyPr>
          <a:lstStyle/>
          <a:p>
            <a:pPr lvl="0"/>
            <a:r>
              <a:rPr lang="en-GB" noProof="0" dirty="0"/>
              <a:t>Click here to edit the body text (Segoe UI Light 16pt)</a:t>
            </a:r>
          </a:p>
          <a:p>
            <a:pPr lvl="1"/>
            <a:r>
              <a:rPr lang="en-GB" noProof="0" dirty="0"/>
              <a:t>Second level </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 level</a:t>
            </a:r>
          </a:p>
          <a:p>
            <a:pPr lvl="8"/>
            <a:r>
              <a:rPr lang="en-GB" noProof="0" dirty="0"/>
              <a:t>Ninth level</a:t>
            </a:r>
          </a:p>
          <a:p>
            <a:pPr lvl="8"/>
            <a:endParaRPr lang="en-GB" noProof="0" dirty="0"/>
          </a:p>
          <a:p>
            <a:pPr lvl="4"/>
            <a:endParaRPr lang="en-GB" noProof="0" dirty="0"/>
          </a:p>
        </p:txBody>
      </p:sp>
      <p:pic>
        <p:nvPicPr>
          <p:cNvPr id="12" name="Afbeelding 9">
            <a:extLst>
              <a:ext uri="{FF2B5EF4-FFF2-40B4-BE49-F238E27FC236}">
                <a16:creationId xmlns:a16="http://schemas.microsoft.com/office/drawing/2014/main" id="{BBCCEB5D-40C6-41D3-9790-9F42EB1E8DA4}"/>
              </a:ext>
            </a:extLst>
          </p:cNvPr>
          <p:cNvPicPr>
            <a:picLocks noChangeAspect="1"/>
          </p:cNvPicPr>
          <p:nvPr/>
        </p:nvPicPr>
        <p:blipFill>
          <a:blip r:embed="rId36">
            <a:extLst>
              <a:ext uri="{BEBA8EAE-BF5A-486C-A8C5-ECC9F3942E4B}">
                <a14:imgProps xmlns:a14="http://schemas.microsoft.com/office/drawing/2010/main">
                  <a14:imgLayer r:embed="rId37">
                    <a14:imgEffect>
                      <a14:brightnessContrast bright="12000" contrast="-87000"/>
                    </a14:imgEffect>
                  </a14:imgLayer>
                </a14:imgProps>
              </a:ext>
              <a:ext uri="{28A0092B-C50C-407E-A947-70E740481C1C}">
                <a14:useLocalDpi xmlns:a14="http://schemas.microsoft.com/office/drawing/2010/main" val="0"/>
              </a:ext>
            </a:extLst>
          </a:blip>
          <a:stretch>
            <a:fillRect/>
          </a:stretch>
        </p:blipFill>
        <p:spPr>
          <a:xfrm rot="5400000">
            <a:off x="4551260" y="-3756032"/>
            <a:ext cx="45719" cy="9139758"/>
          </a:xfrm>
          <a:prstGeom prst="rect">
            <a:avLst/>
          </a:prstGeom>
          <a:effectLst/>
        </p:spPr>
      </p:pic>
      <p:pic>
        <p:nvPicPr>
          <p:cNvPr id="10" name="Afbeelding 9">
            <a:extLst>
              <a:ext uri="{FF2B5EF4-FFF2-40B4-BE49-F238E27FC236}">
                <a16:creationId xmlns:a16="http://schemas.microsoft.com/office/drawing/2014/main" id="{B7EE3B68-ACA1-4E93-AFB2-BF2ED346E86E}"/>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410558" y="4861148"/>
            <a:ext cx="1053912" cy="157288"/>
          </a:xfrm>
          <a:prstGeom prst="rect">
            <a:avLst/>
          </a:prstGeom>
        </p:spPr>
      </p:pic>
      <p:grpSp>
        <p:nvGrpSpPr>
          <p:cNvPr id="2" name="Groep 1">
            <a:extLst>
              <a:ext uri="{FF2B5EF4-FFF2-40B4-BE49-F238E27FC236}">
                <a16:creationId xmlns:a16="http://schemas.microsoft.com/office/drawing/2014/main" id="{40BA1504-442F-4D2A-A881-24B2E9B98FC7}"/>
              </a:ext>
            </a:extLst>
          </p:cNvPr>
          <p:cNvGrpSpPr/>
          <p:nvPr/>
        </p:nvGrpSpPr>
        <p:grpSpPr>
          <a:xfrm>
            <a:off x="1083" y="-1"/>
            <a:ext cx="9142917" cy="147380"/>
            <a:chOff x="0" y="-1"/>
            <a:chExt cx="13442950" cy="216695"/>
          </a:xfrm>
        </p:grpSpPr>
        <p:sp>
          <p:nvSpPr>
            <p:cNvPr id="15" name="Rechthoek 14">
              <a:extLst>
                <a:ext uri="{FF2B5EF4-FFF2-40B4-BE49-F238E27FC236}">
                  <a16:creationId xmlns:a16="http://schemas.microsoft.com/office/drawing/2014/main" id="{711F5CB8-51EA-4572-8D81-FF80ACBC143A}"/>
                </a:ext>
              </a:extLst>
            </p:cNvPr>
            <p:cNvSpPr/>
            <p:nvPr userDrawn="1"/>
          </p:nvSpPr>
          <p:spPr bwMode="auto">
            <a:xfrm>
              <a:off x="0" y="-1"/>
              <a:ext cx="13442950" cy="130969"/>
            </a:xfrm>
            <a:prstGeom prst="rect">
              <a:avLst/>
            </a:prstGeom>
            <a:solidFill>
              <a:srgbClr val="1A3877"/>
            </a:solidFill>
            <a:ln w="9525" cap="flat" cmpd="sng" algn="ctr">
              <a:noFill/>
              <a:prstDash val="solid"/>
              <a:round/>
              <a:headEnd type="none" w="med" len="med"/>
              <a:tailEnd type="none" w="med" len="med"/>
            </a:ln>
            <a:effectLst/>
          </p:spPr>
          <p:txBody>
            <a:bodyPr vert="horz" wrap="square" lIns="75383" tIns="37692" rIns="75383" bIns="37692" numCol="1" rtlCol="0" anchor="t" anchorCtr="0" compatLnSpc="1">
              <a:prstTxWarp prst="textNoShape">
                <a:avLst/>
              </a:prstTxWarp>
            </a:bodyPr>
            <a:lstStyle/>
            <a:p>
              <a:pPr marL="0" marR="0" indent="0" algn="l" defTabSz="1035210" rtl="0" eaLnBrk="1" fontAlgn="base" latinLnBrk="0" hangingPunct="1">
                <a:lnSpc>
                  <a:spcPct val="100000"/>
                </a:lnSpc>
                <a:spcBef>
                  <a:spcPct val="0"/>
                </a:spcBef>
                <a:spcAft>
                  <a:spcPct val="0"/>
                </a:spcAft>
                <a:buClrTx/>
                <a:buSzTx/>
                <a:buFontTx/>
                <a:buNone/>
                <a:tabLst/>
              </a:pPr>
              <a:endParaRPr kumimoji="0" lang="nl-NL" sz="2100" b="0" i="0" u="none" strike="noStrike" cap="none" normalizeH="0" baseline="0" dirty="0">
                <a:ln>
                  <a:noFill/>
                </a:ln>
                <a:solidFill>
                  <a:schemeClr val="tx1"/>
                </a:solidFill>
                <a:effectLst/>
                <a:latin typeface="Segoe UI" panose="020B0502040204020203" pitchFamily="34" charset="0"/>
              </a:endParaRPr>
            </a:p>
          </p:txBody>
        </p:sp>
        <p:sp>
          <p:nvSpPr>
            <p:cNvPr id="17" name="Rechthoek 16">
              <a:extLst>
                <a:ext uri="{FF2B5EF4-FFF2-40B4-BE49-F238E27FC236}">
                  <a16:creationId xmlns:a16="http://schemas.microsoft.com/office/drawing/2014/main" id="{6C1FEB81-1ED1-465C-A3F1-9F3093EA62C5}"/>
                </a:ext>
              </a:extLst>
            </p:cNvPr>
            <p:cNvSpPr/>
            <p:nvPr userDrawn="1"/>
          </p:nvSpPr>
          <p:spPr bwMode="auto">
            <a:xfrm>
              <a:off x="0" y="130969"/>
              <a:ext cx="13442950" cy="85725"/>
            </a:xfrm>
            <a:prstGeom prst="rect">
              <a:avLst/>
            </a:prstGeom>
            <a:solidFill>
              <a:srgbClr val="41B6E6"/>
            </a:solidFill>
            <a:ln w="9525" cap="flat" cmpd="sng" algn="ctr">
              <a:noFill/>
              <a:prstDash val="solid"/>
              <a:round/>
              <a:headEnd type="none" w="med" len="med"/>
              <a:tailEnd type="none" w="med" len="med"/>
            </a:ln>
            <a:effectLst/>
          </p:spPr>
          <p:txBody>
            <a:bodyPr vert="horz" wrap="square" lIns="75383" tIns="37692" rIns="75383" bIns="37692" numCol="1" rtlCol="0" anchor="t" anchorCtr="0" compatLnSpc="1">
              <a:prstTxWarp prst="textNoShape">
                <a:avLst/>
              </a:prstTxWarp>
            </a:bodyPr>
            <a:lstStyle/>
            <a:p>
              <a:pPr marL="0" marR="0" indent="0" algn="l" defTabSz="1035210" rtl="0" eaLnBrk="1" fontAlgn="base" latinLnBrk="0" hangingPunct="1">
                <a:lnSpc>
                  <a:spcPct val="100000"/>
                </a:lnSpc>
                <a:spcBef>
                  <a:spcPct val="0"/>
                </a:spcBef>
                <a:spcAft>
                  <a:spcPct val="0"/>
                </a:spcAft>
                <a:buClrTx/>
                <a:buSzTx/>
                <a:buFontTx/>
                <a:buNone/>
                <a:tabLst/>
              </a:pPr>
              <a:endParaRPr kumimoji="0" lang="nl-NL" sz="2100" b="0" i="0" u="none" strike="noStrike" cap="none" normalizeH="0" baseline="0" dirty="0">
                <a:ln>
                  <a:noFill/>
                </a:ln>
                <a:solidFill>
                  <a:schemeClr val="tx1"/>
                </a:solidFill>
                <a:effectLst/>
                <a:latin typeface="Segoe UI" panose="020B0502040204020203" pitchFamily="34" charset="0"/>
              </a:endParaRPr>
            </a:p>
          </p:txBody>
        </p:sp>
      </p:grpSp>
      <p:sp>
        <p:nvSpPr>
          <p:cNvPr id="11" name="Status">
            <a:extLst>
              <a:ext uri="{FF2B5EF4-FFF2-40B4-BE49-F238E27FC236}">
                <a16:creationId xmlns:a16="http://schemas.microsoft.com/office/drawing/2014/main" id="{0E41BA96-A49A-4273-BDEB-ED39500A7C70}"/>
              </a:ext>
            </a:extLst>
          </p:cNvPr>
          <p:cNvSpPr txBox="1"/>
          <p:nvPr userDrawn="1"/>
        </p:nvSpPr>
        <p:spPr bwMode="auto">
          <a:xfrm>
            <a:off x="5251804" y="4854954"/>
            <a:ext cx="3168352" cy="195814"/>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spAutoFit/>
          </a:bodyPr>
          <a:lstStyle/>
          <a:p>
            <a:pPr algn="r"/>
            <a:r>
              <a:rPr lang="en-US" sz="800" b="1" kern="0">
                <a:solidFill>
                  <a:schemeClr val="tx1"/>
                </a:solidFill>
                <a:latin typeface="+mj-lt"/>
                <a:cs typeface="Arial" panose="020B0604020202020204" pitchFamily="34" charset="0"/>
              </a:rPr>
              <a:t>Openbaar</a:t>
            </a:r>
            <a:endParaRPr lang="nl-NL" sz="800" b="1" kern="0" dirty="0">
              <a:solidFill>
                <a:schemeClr val="tx1"/>
              </a:solidFill>
              <a:latin typeface="+mj-lt"/>
              <a:cs typeface="Arial" panose="020B0604020202020204" pitchFamily="34" charset="0"/>
            </a:endParaRPr>
          </a:p>
        </p:txBody>
      </p:sp>
    </p:spTree>
    <p:extLst>
      <p:ext uri="{BB962C8B-B14F-4D97-AF65-F5344CB8AC3E}">
        <p14:creationId xmlns:p14="http://schemas.microsoft.com/office/powerpoint/2010/main" val="35224353"/>
      </p:ext>
    </p:extLst>
  </p:cSld>
  <p:clrMap bg1="lt1" tx1="dk1" bg2="lt2" tx2="dk2" accent1="accent1" accent2="accent2" accent3="accent3" accent4="accent4" accent5="accent5" accent6="accent6" hlink="hlink" folHlink="folHlink"/>
  <p:sldLayoutIdLst>
    <p:sldLayoutId id="2147483823" r:id="rId1"/>
    <p:sldLayoutId id="2147483728" r:id="rId2"/>
    <p:sldLayoutId id="2147483729" r:id="rId3"/>
    <p:sldLayoutId id="2147483807" r:id="rId4"/>
    <p:sldLayoutId id="2147483804" r:id="rId5"/>
    <p:sldLayoutId id="2147483812" r:id="rId6"/>
    <p:sldLayoutId id="2147483813" r:id="rId7"/>
    <p:sldLayoutId id="2147483805" r:id="rId8"/>
    <p:sldLayoutId id="2147483794" r:id="rId9"/>
    <p:sldLayoutId id="2147483800" r:id="rId10"/>
    <p:sldLayoutId id="2147483808" r:id="rId11"/>
    <p:sldLayoutId id="2147483824" r:id="rId12"/>
    <p:sldLayoutId id="2147483809" r:id="rId13"/>
    <p:sldLayoutId id="2147483784" r:id="rId14"/>
    <p:sldLayoutId id="2147483818" r:id="rId15"/>
    <p:sldLayoutId id="2147483819" r:id="rId16"/>
    <p:sldLayoutId id="2147483733" r:id="rId17"/>
    <p:sldLayoutId id="2147483797" r:id="rId18"/>
    <p:sldLayoutId id="2147483820" r:id="rId19"/>
    <p:sldLayoutId id="2147483821" r:id="rId20"/>
    <p:sldLayoutId id="2147483811" r:id="rId21"/>
    <p:sldLayoutId id="2147483816" r:id="rId22"/>
    <p:sldLayoutId id="2147483814" r:id="rId23"/>
    <p:sldLayoutId id="2147483815" r:id="rId24"/>
    <p:sldLayoutId id="2147483810" r:id="rId25"/>
    <p:sldLayoutId id="2147483801" r:id="rId26"/>
    <p:sldLayoutId id="2147483802" r:id="rId27"/>
    <p:sldLayoutId id="2147483822" r:id="rId28"/>
    <p:sldLayoutId id="2147483825" r:id="rId29"/>
    <p:sldLayoutId id="2147483826" r:id="rId30"/>
    <p:sldLayoutId id="2147483829" r:id="rId31"/>
    <p:sldLayoutId id="2147483830" r:id="rId32"/>
    <p:sldLayoutId id="2147483827" r:id="rId33"/>
    <p:sldLayoutId id="2147483828" r:id="rId34"/>
  </p:sldLayoutIdLst>
  <p:hf hdr="0" dt="0"/>
  <p:txStyles>
    <p:titleStyle>
      <a:lvl1pPr algn="l" defTabSz="704150" rtl="0" eaLnBrk="1" fontAlgn="base" hangingPunct="1">
        <a:lnSpc>
          <a:spcPct val="100000"/>
        </a:lnSpc>
        <a:spcBef>
          <a:spcPct val="0"/>
        </a:spcBef>
        <a:spcAft>
          <a:spcPct val="0"/>
        </a:spcAft>
        <a:buClr>
          <a:srgbClr val="1A3877"/>
        </a:buClr>
        <a:defRPr sz="2000" b="1" i="0" baseline="0">
          <a:solidFill>
            <a:srgbClr val="1A3877"/>
          </a:solidFill>
          <a:latin typeface="+mj-lt"/>
          <a:ea typeface="+mj-ea"/>
          <a:cs typeface="+mj-cs"/>
        </a:defRPr>
      </a:lvl1pPr>
      <a:lvl2pPr algn="l" defTabSz="704150" rtl="0" eaLnBrk="1" fontAlgn="base" hangingPunct="1">
        <a:lnSpc>
          <a:spcPct val="117000"/>
        </a:lnSpc>
        <a:spcBef>
          <a:spcPct val="0"/>
        </a:spcBef>
        <a:spcAft>
          <a:spcPct val="0"/>
        </a:spcAft>
        <a:defRPr sz="1769" b="1">
          <a:solidFill>
            <a:schemeClr val="tx1"/>
          </a:solidFill>
          <a:latin typeface="Arial" charset="0"/>
        </a:defRPr>
      </a:lvl2pPr>
      <a:lvl3pPr algn="l" defTabSz="704150" rtl="0" eaLnBrk="1" fontAlgn="base" hangingPunct="1">
        <a:lnSpc>
          <a:spcPct val="117000"/>
        </a:lnSpc>
        <a:spcBef>
          <a:spcPct val="0"/>
        </a:spcBef>
        <a:spcAft>
          <a:spcPct val="0"/>
        </a:spcAft>
        <a:defRPr sz="1769" b="1">
          <a:solidFill>
            <a:schemeClr val="tx1"/>
          </a:solidFill>
          <a:latin typeface="Arial" charset="0"/>
        </a:defRPr>
      </a:lvl3pPr>
      <a:lvl4pPr algn="l" defTabSz="704150" rtl="0" eaLnBrk="1" fontAlgn="base" hangingPunct="1">
        <a:lnSpc>
          <a:spcPct val="117000"/>
        </a:lnSpc>
        <a:spcBef>
          <a:spcPct val="0"/>
        </a:spcBef>
        <a:spcAft>
          <a:spcPct val="0"/>
        </a:spcAft>
        <a:defRPr sz="1769" b="1">
          <a:solidFill>
            <a:schemeClr val="tx1"/>
          </a:solidFill>
          <a:latin typeface="Arial" charset="0"/>
        </a:defRPr>
      </a:lvl4pPr>
      <a:lvl5pPr algn="l" defTabSz="704150" rtl="0" eaLnBrk="1" fontAlgn="base" hangingPunct="1">
        <a:lnSpc>
          <a:spcPct val="117000"/>
        </a:lnSpc>
        <a:spcBef>
          <a:spcPct val="0"/>
        </a:spcBef>
        <a:spcAft>
          <a:spcPct val="0"/>
        </a:spcAft>
        <a:defRPr sz="1769" b="1">
          <a:solidFill>
            <a:schemeClr val="tx1"/>
          </a:solidFill>
          <a:latin typeface="Arial" charset="0"/>
        </a:defRPr>
      </a:lvl5pPr>
      <a:lvl6pPr marL="256378" algn="l" defTabSz="704150" rtl="0" eaLnBrk="1" fontAlgn="base" hangingPunct="1">
        <a:lnSpc>
          <a:spcPct val="117000"/>
        </a:lnSpc>
        <a:spcBef>
          <a:spcPct val="0"/>
        </a:spcBef>
        <a:spcAft>
          <a:spcPct val="0"/>
        </a:spcAft>
        <a:defRPr sz="1769" b="1">
          <a:solidFill>
            <a:schemeClr val="tx1"/>
          </a:solidFill>
          <a:latin typeface="Arial" charset="0"/>
        </a:defRPr>
      </a:lvl6pPr>
      <a:lvl7pPr marL="512756" algn="l" defTabSz="704150" rtl="0" eaLnBrk="1" fontAlgn="base" hangingPunct="1">
        <a:lnSpc>
          <a:spcPct val="117000"/>
        </a:lnSpc>
        <a:spcBef>
          <a:spcPct val="0"/>
        </a:spcBef>
        <a:spcAft>
          <a:spcPct val="0"/>
        </a:spcAft>
        <a:defRPr sz="1769" b="1">
          <a:solidFill>
            <a:schemeClr val="tx1"/>
          </a:solidFill>
          <a:latin typeface="Arial" charset="0"/>
        </a:defRPr>
      </a:lvl7pPr>
      <a:lvl8pPr marL="769134" algn="l" defTabSz="704150" rtl="0" eaLnBrk="1" fontAlgn="base" hangingPunct="1">
        <a:lnSpc>
          <a:spcPct val="117000"/>
        </a:lnSpc>
        <a:spcBef>
          <a:spcPct val="0"/>
        </a:spcBef>
        <a:spcAft>
          <a:spcPct val="0"/>
        </a:spcAft>
        <a:defRPr sz="1769" b="1">
          <a:solidFill>
            <a:schemeClr val="tx1"/>
          </a:solidFill>
          <a:latin typeface="Arial" charset="0"/>
        </a:defRPr>
      </a:lvl8pPr>
      <a:lvl9pPr marL="1025512" algn="l" defTabSz="704150" rtl="0" eaLnBrk="1" fontAlgn="base" hangingPunct="1">
        <a:lnSpc>
          <a:spcPct val="117000"/>
        </a:lnSpc>
        <a:spcBef>
          <a:spcPct val="0"/>
        </a:spcBef>
        <a:spcAft>
          <a:spcPct val="0"/>
        </a:spcAft>
        <a:defRPr sz="1769" b="1">
          <a:solidFill>
            <a:schemeClr val="tx1"/>
          </a:solidFill>
          <a:latin typeface="Arial" charset="0"/>
        </a:defRPr>
      </a:lvl9pPr>
    </p:titleStyle>
    <p:bodyStyle>
      <a:lvl1pPr marL="153114" indent="-153114" algn="l" defTabSz="704150" rtl="0" eaLnBrk="1" fontAlgn="base" hangingPunct="1">
        <a:lnSpc>
          <a:spcPct val="100000"/>
        </a:lnSpc>
        <a:spcBef>
          <a:spcPts val="0"/>
        </a:spcBef>
        <a:spcAft>
          <a:spcPts val="337"/>
        </a:spcAft>
        <a:buClrTx/>
        <a:buFont typeface="Arial" panose="020B0604020202020204" pitchFamily="34" charset="0"/>
        <a:buChar char="•"/>
        <a:defRPr sz="1600" b="0" baseline="0">
          <a:solidFill>
            <a:srgbClr val="1A3877"/>
          </a:solidFill>
          <a:latin typeface="+mn-lt"/>
          <a:ea typeface="+mn-ea"/>
          <a:cs typeface="+mn-cs"/>
        </a:defRPr>
      </a:lvl1pPr>
      <a:lvl2pPr marL="299108" indent="-149554" algn="l" defTabSz="704150" rtl="0" eaLnBrk="1" fontAlgn="base" hangingPunct="1">
        <a:lnSpc>
          <a:spcPct val="100000"/>
        </a:lnSpc>
        <a:spcBef>
          <a:spcPts val="0"/>
        </a:spcBef>
        <a:spcAft>
          <a:spcPts val="337"/>
        </a:spcAft>
        <a:buClrTx/>
        <a:buFont typeface="Segoe UI" panose="020B0502040204020203" pitchFamily="34" charset="0"/>
        <a:buChar char="-"/>
        <a:defRPr sz="1600">
          <a:solidFill>
            <a:srgbClr val="1A3877"/>
          </a:solidFill>
          <a:latin typeface="+mn-lt"/>
        </a:defRPr>
      </a:lvl2pPr>
      <a:lvl3pPr marL="451332" indent="-152225" algn="l" defTabSz="704150" rtl="0" eaLnBrk="1" fontAlgn="base" hangingPunct="1">
        <a:lnSpc>
          <a:spcPct val="100000"/>
        </a:lnSpc>
        <a:spcBef>
          <a:spcPts val="0"/>
        </a:spcBef>
        <a:spcAft>
          <a:spcPts val="337"/>
        </a:spcAft>
        <a:buClrTx/>
        <a:buSzPct val="100000"/>
        <a:buFont typeface="Segoe UI" panose="020B0502040204020203" pitchFamily="34" charset="0"/>
        <a:buChar char="◦"/>
        <a:defRPr sz="1600">
          <a:solidFill>
            <a:srgbClr val="1A3877"/>
          </a:solidFill>
          <a:latin typeface="+mn-lt"/>
        </a:defRPr>
      </a:lvl3pPr>
      <a:lvl4pPr marL="608898" indent="-160236" algn="l" defTabSz="704150" rtl="0" eaLnBrk="1" fontAlgn="base" hangingPunct="1">
        <a:lnSpc>
          <a:spcPct val="100000"/>
        </a:lnSpc>
        <a:spcBef>
          <a:spcPts val="0"/>
        </a:spcBef>
        <a:spcAft>
          <a:spcPts val="337"/>
        </a:spcAft>
        <a:buClr>
          <a:schemeClr val="tx2"/>
        </a:buClr>
        <a:buSzPct val="100000"/>
        <a:buFont typeface="Arial" pitchFamily="34" charset="0"/>
        <a:buChar char="•"/>
        <a:defRPr sz="1600">
          <a:solidFill>
            <a:schemeClr val="tx1"/>
          </a:solidFill>
          <a:latin typeface="+mn-lt"/>
        </a:defRPr>
      </a:lvl4pPr>
      <a:lvl5pPr marL="758452" indent="-149554" algn="l" defTabSz="704150" rtl="0" eaLnBrk="1" fontAlgn="base" hangingPunct="1">
        <a:lnSpc>
          <a:spcPct val="100000"/>
        </a:lnSpc>
        <a:spcBef>
          <a:spcPts val="0"/>
        </a:spcBef>
        <a:spcAft>
          <a:spcPts val="337"/>
        </a:spcAft>
        <a:buClr>
          <a:schemeClr val="tx2"/>
        </a:buClr>
        <a:buSzPct val="100000"/>
        <a:buFont typeface="Arial" pitchFamily="34" charset="0"/>
        <a:buChar char="−"/>
        <a:defRPr sz="1600">
          <a:solidFill>
            <a:schemeClr val="tx1"/>
          </a:solidFill>
          <a:latin typeface="+mn-lt"/>
        </a:defRPr>
      </a:lvl5pPr>
      <a:lvl6pPr marL="908006" indent="-149554" algn="l" defTabSz="704150" rtl="0" eaLnBrk="1" fontAlgn="base" hangingPunct="1">
        <a:lnSpc>
          <a:spcPct val="130000"/>
        </a:lnSpc>
        <a:spcBef>
          <a:spcPts val="0"/>
        </a:spcBef>
        <a:spcAft>
          <a:spcPts val="337"/>
        </a:spcAft>
        <a:buClr>
          <a:schemeClr val="tx2"/>
        </a:buClr>
        <a:buSzPct val="100000"/>
        <a:buFont typeface="Segoe UI Light" panose="020B0502040204020203" pitchFamily="34" charset="0"/>
        <a:buChar char="•"/>
        <a:defRPr sz="1600">
          <a:solidFill>
            <a:schemeClr val="tx1"/>
          </a:solidFill>
          <a:latin typeface="+mn-lt"/>
        </a:defRPr>
      </a:lvl6pPr>
      <a:lvl7pPr marL="1168400" indent="-180975" algn="l" defTabSz="704150" rtl="0" eaLnBrk="1" fontAlgn="base" hangingPunct="1">
        <a:lnSpc>
          <a:spcPct val="130000"/>
        </a:lnSpc>
        <a:spcBef>
          <a:spcPct val="0"/>
        </a:spcBef>
        <a:spcAft>
          <a:spcPct val="0"/>
        </a:spcAft>
        <a:buSzPct val="100000"/>
        <a:buFont typeface="Segoe UI Light" panose="020B0502040204020203" pitchFamily="34" charset="0"/>
        <a:buChar char="-"/>
        <a:defRPr sz="1600">
          <a:solidFill>
            <a:schemeClr val="tx1"/>
          </a:solidFill>
          <a:latin typeface="+mn-lt"/>
        </a:defRPr>
      </a:lvl7pPr>
      <a:lvl8pPr marL="1436688" indent="-180975" algn="l" defTabSz="704150" rtl="0" eaLnBrk="1" fontAlgn="base" hangingPunct="1">
        <a:lnSpc>
          <a:spcPct val="130000"/>
        </a:lnSpc>
        <a:spcBef>
          <a:spcPct val="0"/>
        </a:spcBef>
        <a:spcAft>
          <a:spcPct val="0"/>
        </a:spcAft>
        <a:buSzPct val="100000"/>
        <a:buFont typeface="Symbol" panose="05050102010706020507" pitchFamily="18" charset="2"/>
        <a:buChar char=""/>
        <a:defRPr sz="1600">
          <a:solidFill>
            <a:schemeClr val="tx1"/>
          </a:solidFill>
          <a:latin typeface="+mn-lt"/>
        </a:defRPr>
      </a:lvl8pPr>
      <a:lvl9pPr marL="1704975" indent="-180975" algn="l" defTabSz="704150" rtl="0" eaLnBrk="1" fontAlgn="base" hangingPunct="1">
        <a:lnSpc>
          <a:spcPct val="130000"/>
        </a:lnSpc>
        <a:spcBef>
          <a:spcPct val="0"/>
        </a:spcBef>
        <a:spcAft>
          <a:spcPct val="0"/>
        </a:spcAft>
        <a:buSzPct val="100000"/>
        <a:buFont typeface="Segoe UI Light" panose="020B0502040204020203" pitchFamily="34" charset="0"/>
        <a:buChar char="•"/>
        <a:defRPr sz="1600">
          <a:solidFill>
            <a:schemeClr val="tx1"/>
          </a:solidFill>
          <a:latin typeface="+mn-lt"/>
        </a:defRPr>
      </a:lvl9pPr>
    </p:bodyStyle>
    <p:otherStyle>
      <a:defPPr>
        <a:defRPr lang="nl-NL"/>
      </a:defPPr>
      <a:lvl1pPr marL="0" algn="l" defTabSz="512756" rtl="0" eaLnBrk="1" latinLnBrk="0" hangingPunct="1">
        <a:defRPr sz="1020" kern="1200">
          <a:solidFill>
            <a:schemeClr val="tx1"/>
          </a:solidFill>
          <a:latin typeface="+mn-lt"/>
          <a:ea typeface="+mn-ea"/>
          <a:cs typeface="+mn-cs"/>
        </a:defRPr>
      </a:lvl1pPr>
      <a:lvl2pPr marL="256378" algn="l" defTabSz="512756" rtl="0" eaLnBrk="1" latinLnBrk="0" hangingPunct="1">
        <a:defRPr sz="1020" kern="1200">
          <a:solidFill>
            <a:schemeClr val="tx1"/>
          </a:solidFill>
          <a:latin typeface="+mn-lt"/>
          <a:ea typeface="+mn-ea"/>
          <a:cs typeface="+mn-cs"/>
        </a:defRPr>
      </a:lvl2pPr>
      <a:lvl3pPr marL="512756" algn="l" defTabSz="512756" rtl="0" eaLnBrk="1" latinLnBrk="0" hangingPunct="1">
        <a:defRPr sz="1020" kern="1200">
          <a:solidFill>
            <a:schemeClr val="tx1"/>
          </a:solidFill>
          <a:latin typeface="+mn-lt"/>
          <a:ea typeface="+mn-ea"/>
          <a:cs typeface="+mn-cs"/>
        </a:defRPr>
      </a:lvl3pPr>
      <a:lvl4pPr marL="769134" algn="l" defTabSz="512756" rtl="0" eaLnBrk="1" latinLnBrk="0" hangingPunct="1">
        <a:defRPr sz="1020" kern="1200">
          <a:solidFill>
            <a:schemeClr val="tx1"/>
          </a:solidFill>
          <a:latin typeface="+mn-lt"/>
          <a:ea typeface="+mn-ea"/>
          <a:cs typeface="+mn-cs"/>
        </a:defRPr>
      </a:lvl4pPr>
      <a:lvl5pPr marL="1025512" algn="l" defTabSz="512756" rtl="0" eaLnBrk="1" latinLnBrk="0" hangingPunct="1">
        <a:defRPr sz="1020" kern="1200">
          <a:solidFill>
            <a:schemeClr val="tx1"/>
          </a:solidFill>
          <a:latin typeface="+mn-lt"/>
          <a:ea typeface="+mn-ea"/>
          <a:cs typeface="+mn-cs"/>
        </a:defRPr>
      </a:lvl5pPr>
      <a:lvl6pPr marL="1281890" algn="l" defTabSz="512756" rtl="0" eaLnBrk="1" latinLnBrk="0" hangingPunct="1">
        <a:defRPr sz="1020" kern="1200">
          <a:solidFill>
            <a:schemeClr val="tx1"/>
          </a:solidFill>
          <a:latin typeface="+mn-lt"/>
          <a:ea typeface="+mn-ea"/>
          <a:cs typeface="+mn-cs"/>
        </a:defRPr>
      </a:lvl6pPr>
      <a:lvl7pPr marL="1538268" algn="l" defTabSz="512756" rtl="0" eaLnBrk="1" latinLnBrk="0" hangingPunct="1">
        <a:defRPr sz="1020" kern="1200">
          <a:solidFill>
            <a:schemeClr val="tx1"/>
          </a:solidFill>
          <a:latin typeface="+mn-lt"/>
          <a:ea typeface="+mn-ea"/>
          <a:cs typeface="+mn-cs"/>
        </a:defRPr>
      </a:lvl7pPr>
      <a:lvl8pPr marL="1794646" algn="l" defTabSz="512756" rtl="0" eaLnBrk="1" latinLnBrk="0" hangingPunct="1">
        <a:defRPr sz="1020" kern="1200">
          <a:solidFill>
            <a:schemeClr val="tx1"/>
          </a:solidFill>
          <a:latin typeface="+mn-lt"/>
          <a:ea typeface="+mn-ea"/>
          <a:cs typeface="+mn-cs"/>
        </a:defRPr>
      </a:lvl8pPr>
      <a:lvl9pPr marL="2051024" algn="l" defTabSz="512756" rtl="0" eaLnBrk="1" latinLnBrk="0" hangingPunct="1">
        <a:defRPr sz="102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57">
          <p15:clr>
            <a:srgbClr val="F26B43"/>
          </p15:clr>
        </p15:guide>
        <p15:guide id="3" orient="horz" pos="2981">
          <p15:clr>
            <a:srgbClr val="F26B43"/>
          </p15:clr>
        </p15:guide>
        <p15:guide id="4" pos="5511">
          <p15:clr>
            <a:srgbClr val="F26B43"/>
          </p15:clr>
        </p15:guide>
        <p15:guide id="5" orient="horz" pos="511">
          <p15:clr>
            <a:srgbClr val="F26B43"/>
          </p15:clr>
        </p15:guide>
        <p15:guide id="6" pos="2880">
          <p15:clr>
            <a:srgbClr val="F26B43"/>
          </p15:clr>
        </p15:guide>
        <p15:guide id="7" pos="2835">
          <p15:clr>
            <a:srgbClr val="F26B43"/>
          </p15:clr>
        </p15:guide>
        <p15:guide id="8" pos="2925">
          <p15:clr>
            <a:srgbClr val="F26B43"/>
          </p15:clr>
        </p15:guide>
        <p15:guide id="9" orient="horz" pos="496">
          <p15:clr>
            <a:srgbClr val="F26B43"/>
          </p15:clr>
        </p15:guide>
        <p15:guide id="10" orient="horz" pos="108">
          <p15:clr>
            <a:srgbClr val="F26B43"/>
          </p15:clr>
        </p15:guide>
        <p15:guide id="11" orient="horz" pos="317">
          <p15:clr>
            <a:srgbClr val="F26B43"/>
          </p15:clr>
        </p15:guide>
        <p15:guide id="12" pos="1545">
          <p15:clr>
            <a:srgbClr val="F26B43"/>
          </p15:clr>
        </p15:guide>
        <p15:guide id="13" pos="4215">
          <p15:clr>
            <a:srgbClr val="F26B43"/>
          </p15:clr>
        </p15:guide>
        <p15:guide id="14" pos="2007">
          <p15:clr>
            <a:srgbClr val="F26B43"/>
          </p15:clr>
        </p15:guide>
        <p15:guide id="15" pos="3756">
          <p15:clr>
            <a:srgbClr val="F26B43"/>
          </p15:clr>
        </p15:guide>
        <p15:guide id="16" pos="3798">
          <p15:clr>
            <a:srgbClr val="F26B43"/>
          </p15:clr>
        </p15:guide>
        <p15:guide id="17" pos="3714">
          <p15:clr>
            <a:srgbClr val="F26B43"/>
          </p15:clr>
        </p15:guide>
        <p15:guide id="18" pos="2052">
          <p15:clr>
            <a:srgbClr val="F26B43"/>
          </p15:clr>
        </p15:guide>
        <p15:guide id="19" pos="1959">
          <p15:clr>
            <a:srgbClr val="F26B43"/>
          </p15:clr>
        </p15:guide>
        <p15:guide id="20" pos="1590">
          <p15:clr>
            <a:srgbClr val="F26B43"/>
          </p15:clr>
        </p15:guide>
        <p15:guide id="21" pos="1497">
          <p15:clr>
            <a:srgbClr val="F26B43"/>
          </p15:clr>
        </p15:guide>
        <p15:guide id="22" pos="4167">
          <p15:clr>
            <a:srgbClr val="F26B43"/>
          </p15:clr>
        </p15:guide>
        <p15:guide id="23" pos="4260">
          <p15:clr>
            <a:srgbClr val="F26B43"/>
          </p15:clr>
        </p15:guide>
        <p15:guide id="24" orient="horz" pos="1779">
          <p15:clr>
            <a:srgbClr val="F26B43"/>
          </p15:clr>
        </p15:guide>
        <p15:guide id="25" orient="horz" pos="1730">
          <p15:clr>
            <a:srgbClr val="F26B43"/>
          </p15:clr>
        </p15:guide>
        <p15:guide id="26" orient="horz" pos="1827">
          <p15:clr>
            <a:srgbClr val="F26B43"/>
          </p15:clr>
        </p15:guide>
        <p15:guide id="27" orient="horz" pos="3126">
          <p15:clr>
            <a:srgbClr val="F26B43"/>
          </p15:clr>
        </p15:guide>
        <p15:guide id="28" orient="horz" pos="57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2E93A-150A-4BFA-9454-CA00152E6B94}"/>
              </a:ext>
            </a:extLst>
          </p:cNvPr>
          <p:cNvSpPr>
            <a:spLocks noGrp="1"/>
          </p:cNvSpPr>
          <p:nvPr>
            <p:ph type="title"/>
          </p:nvPr>
        </p:nvSpPr>
        <p:spPr>
          <a:xfrm>
            <a:off x="482526" y="1869778"/>
            <a:ext cx="5999167" cy="1137198"/>
          </a:xfrm>
        </p:spPr>
        <p:txBody>
          <a:bodyPr/>
          <a:lstStyle/>
          <a:p>
            <a:r>
              <a:rPr lang="nl-NL" dirty="0"/>
              <a:t>Financiële gevolgen voor individuele gemeenten en hoe hierop te reageren? </a:t>
            </a:r>
          </a:p>
        </p:txBody>
      </p:sp>
      <p:sp>
        <p:nvSpPr>
          <p:cNvPr id="3" name="Tijdelijke aanduiding voor dianummer 2">
            <a:extLst>
              <a:ext uri="{FF2B5EF4-FFF2-40B4-BE49-F238E27FC236}">
                <a16:creationId xmlns:a16="http://schemas.microsoft.com/office/drawing/2014/main" id="{535C2EA3-28EC-40C7-9CC8-BB8C3BB37955}"/>
              </a:ext>
            </a:extLst>
          </p:cNvPr>
          <p:cNvSpPr>
            <a:spLocks noGrp="1"/>
          </p:cNvSpPr>
          <p:nvPr>
            <p:ph type="sldNum" sz="quarter" idx="11"/>
          </p:nvPr>
        </p:nvSpPr>
        <p:spPr/>
        <p:txBody>
          <a:bodyPr/>
          <a:lstStyle/>
          <a:p>
            <a:fld id="{C2643386-F308-498B-AA89-9AE2609CFDA1}" type="slidenum">
              <a:rPr lang="nl-NL" smtClean="0"/>
              <a:pPr/>
              <a:t>1</a:t>
            </a:fld>
            <a:endParaRPr lang="nl-NL" dirty="0"/>
          </a:p>
        </p:txBody>
      </p:sp>
      <p:sp>
        <p:nvSpPr>
          <p:cNvPr id="4" name="Tijdelijke aanduiding voor tekst 3">
            <a:extLst>
              <a:ext uri="{FF2B5EF4-FFF2-40B4-BE49-F238E27FC236}">
                <a16:creationId xmlns:a16="http://schemas.microsoft.com/office/drawing/2014/main" id="{3E2A3963-BEF9-4F0F-A2F0-6019FCC5D977}"/>
              </a:ext>
            </a:extLst>
          </p:cNvPr>
          <p:cNvSpPr>
            <a:spLocks noGrp="1"/>
          </p:cNvSpPr>
          <p:nvPr>
            <p:ph type="body" sz="quarter" idx="12"/>
          </p:nvPr>
        </p:nvSpPr>
        <p:spPr/>
        <p:txBody>
          <a:bodyPr/>
          <a:lstStyle/>
          <a:p>
            <a:r>
              <a:rPr lang="nl-NL" dirty="0"/>
              <a:t>Martin Heekelaar</a:t>
            </a:r>
          </a:p>
        </p:txBody>
      </p:sp>
      <p:sp>
        <p:nvSpPr>
          <p:cNvPr id="5" name="Tijdelijke aanduiding voor tekst 4">
            <a:extLst>
              <a:ext uri="{FF2B5EF4-FFF2-40B4-BE49-F238E27FC236}">
                <a16:creationId xmlns:a16="http://schemas.microsoft.com/office/drawing/2014/main" id="{F1252820-B78F-4189-9A52-5F4CDFD39529}"/>
              </a:ext>
            </a:extLst>
          </p:cNvPr>
          <p:cNvSpPr>
            <a:spLocks noGrp="1"/>
          </p:cNvSpPr>
          <p:nvPr>
            <p:ph type="body" sz="quarter" idx="15"/>
          </p:nvPr>
        </p:nvSpPr>
        <p:spPr/>
        <p:txBody>
          <a:bodyPr/>
          <a:lstStyle/>
          <a:p>
            <a:r>
              <a:rPr lang="nl-NL" dirty="0"/>
              <a:t>5 oktober 2021</a:t>
            </a:r>
          </a:p>
        </p:txBody>
      </p:sp>
    </p:spTree>
    <p:extLst>
      <p:ext uri="{BB962C8B-B14F-4D97-AF65-F5344CB8AC3E}">
        <p14:creationId xmlns:p14="http://schemas.microsoft.com/office/powerpoint/2010/main" val="3626746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inhoud 7">
            <a:extLst>
              <a:ext uri="{FF2B5EF4-FFF2-40B4-BE49-F238E27FC236}">
                <a16:creationId xmlns:a16="http://schemas.microsoft.com/office/drawing/2014/main" id="{B1AC7981-09D3-4A2A-A291-E6D01DE80DA9}"/>
              </a:ext>
            </a:extLst>
          </p:cNvPr>
          <p:cNvPicPr>
            <a:picLocks noGrp="1" noChangeAspect="1"/>
          </p:cNvPicPr>
          <p:nvPr>
            <p:ph idx="1"/>
          </p:nvPr>
        </p:nvPicPr>
        <p:blipFill>
          <a:blip r:embed="rId2"/>
          <a:stretch>
            <a:fillRect/>
          </a:stretch>
        </p:blipFill>
        <p:spPr>
          <a:xfrm>
            <a:off x="408665" y="1131590"/>
            <a:ext cx="5915025" cy="1209675"/>
          </a:xfrm>
        </p:spPr>
      </p:pic>
      <p:sp>
        <p:nvSpPr>
          <p:cNvPr id="3" name="Ondertitel 2">
            <a:extLst>
              <a:ext uri="{FF2B5EF4-FFF2-40B4-BE49-F238E27FC236}">
                <a16:creationId xmlns:a16="http://schemas.microsoft.com/office/drawing/2014/main" id="{21BF9554-6071-420A-A590-A4154A246940}"/>
              </a:ext>
            </a:extLst>
          </p:cNvPr>
          <p:cNvSpPr>
            <a:spLocks noGrp="1"/>
          </p:cNvSpPr>
          <p:nvPr>
            <p:ph type="subTitle" idx="12"/>
          </p:nvPr>
        </p:nvSpPr>
        <p:spPr/>
        <p:txBody>
          <a:bodyPr/>
          <a:lstStyle/>
          <a:p>
            <a:r>
              <a:rPr lang="nl-NL" dirty="0"/>
              <a:t>Wat gebeurt er met mijn uitgaven en budgetten? </a:t>
            </a:r>
          </a:p>
        </p:txBody>
      </p:sp>
      <p:sp>
        <p:nvSpPr>
          <p:cNvPr id="4" name="Titel 3">
            <a:extLst>
              <a:ext uri="{FF2B5EF4-FFF2-40B4-BE49-F238E27FC236}">
                <a16:creationId xmlns:a16="http://schemas.microsoft.com/office/drawing/2014/main" id="{3DB8E6A0-12BC-4BB9-89A4-8ABCE229D880}"/>
              </a:ext>
            </a:extLst>
          </p:cNvPr>
          <p:cNvSpPr>
            <a:spLocks noGrp="1"/>
          </p:cNvSpPr>
          <p:nvPr>
            <p:ph type="title"/>
          </p:nvPr>
        </p:nvSpPr>
        <p:spPr/>
        <p:txBody>
          <a:bodyPr/>
          <a:lstStyle/>
          <a:p>
            <a:r>
              <a:rPr lang="nl-NL" dirty="0"/>
              <a:t>Mensen gedeeltelijk vanuit de bijstand aan de slag met LKS</a:t>
            </a:r>
          </a:p>
        </p:txBody>
      </p:sp>
      <p:sp>
        <p:nvSpPr>
          <p:cNvPr id="5" name="Tijdelijke aanduiding voor dianummer 4">
            <a:extLst>
              <a:ext uri="{FF2B5EF4-FFF2-40B4-BE49-F238E27FC236}">
                <a16:creationId xmlns:a16="http://schemas.microsoft.com/office/drawing/2014/main" id="{BAE9FA97-50CA-4168-8DE4-E03548843A88}"/>
              </a:ext>
            </a:extLst>
          </p:cNvPr>
          <p:cNvSpPr>
            <a:spLocks noGrp="1"/>
          </p:cNvSpPr>
          <p:nvPr>
            <p:ph type="sldNum" sz="quarter" idx="4"/>
          </p:nvPr>
        </p:nvSpPr>
        <p:spPr/>
        <p:txBody>
          <a:bodyPr/>
          <a:lstStyle/>
          <a:p>
            <a:fld id="{C2643386-F308-498B-AA89-9AE2609CFDA1}" type="slidenum">
              <a:rPr lang="nl-NL" smtClean="0"/>
              <a:pPr/>
              <a:t>10</a:t>
            </a:fld>
            <a:endParaRPr lang="nl-NL" dirty="0"/>
          </a:p>
        </p:txBody>
      </p:sp>
      <p:sp>
        <p:nvSpPr>
          <p:cNvPr id="9" name="Tekstvak 8">
            <a:extLst>
              <a:ext uri="{FF2B5EF4-FFF2-40B4-BE49-F238E27FC236}">
                <a16:creationId xmlns:a16="http://schemas.microsoft.com/office/drawing/2014/main" id="{F45D9800-63D5-4CA8-9E66-9F843D3F94A5}"/>
              </a:ext>
            </a:extLst>
          </p:cNvPr>
          <p:cNvSpPr txBox="1"/>
          <p:nvPr/>
        </p:nvSpPr>
        <p:spPr bwMode="auto">
          <a:xfrm>
            <a:off x="539552" y="2505431"/>
            <a:ext cx="8340048" cy="1149921"/>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spAutoFit/>
          </a:bodyPr>
          <a:lstStyle/>
          <a:p>
            <a:pPr algn="l"/>
            <a:r>
              <a:rPr lang="nl-NL" sz="1400" kern="0" dirty="0">
                <a:latin typeface="+mn-lt"/>
                <a:cs typeface="Arial" panose="020B0604020202020204" pitchFamily="34" charset="0"/>
              </a:rPr>
              <a:t>Mensen met gedeeltelijk LKS en gedeeltelijk bijstand beïnvloeden de hoogte van het objectief deel van het BUIG-budget. </a:t>
            </a:r>
          </a:p>
          <a:p>
            <a:pPr marL="285750" indent="-285750" algn="l">
              <a:buFontTx/>
              <a:buChar char="-"/>
            </a:pPr>
            <a:endParaRPr lang="nl-NL" sz="1400" kern="0" dirty="0">
              <a:latin typeface="+mn-lt"/>
              <a:cs typeface="Arial" panose="020B0604020202020204" pitchFamily="34" charset="0"/>
            </a:endParaRPr>
          </a:p>
          <a:p>
            <a:pPr marL="285750" indent="-285750" algn="l">
              <a:buFontTx/>
              <a:buChar char="-"/>
            </a:pPr>
            <a:endParaRPr lang="nl-NL" sz="1400" kern="0" dirty="0">
              <a:latin typeface="+mn-lt"/>
              <a:cs typeface="Arial" panose="020B0604020202020204" pitchFamily="34" charset="0"/>
            </a:endParaRPr>
          </a:p>
          <a:p>
            <a:pPr marL="285750" indent="-285750" algn="l">
              <a:buFontTx/>
              <a:buChar char="-"/>
            </a:pPr>
            <a:r>
              <a:rPr lang="nl-NL" sz="1400" kern="0" dirty="0">
                <a:latin typeface="+mn-lt"/>
                <a:cs typeface="Arial" panose="020B0604020202020204" pitchFamily="34" charset="0"/>
              </a:rPr>
              <a:t> </a:t>
            </a:r>
          </a:p>
        </p:txBody>
      </p:sp>
    </p:spTree>
    <p:extLst>
      <p:ext uri="{BB962C8B-B14F-4D97-AF65-F5344CB8AC3E}">
        <p14:creationId xmlns:p14="http://schemas.microsoft.com/office/powerpoint/2010/main" val="3724441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910FDB99-98B9-4B0C-B49F-8AF321E9B8DE}"/>
              </a:ext>
            </a:extLst>
          </p:cNvPr>
          <p:cNvSpPr>
            <a:spLocks noGrp="1"/>
          </p:cNvSpPr>
          <p:nvPr>
            <p:ph type="subTitle" idx="12"/>
          </p:nvPr>
        </p:nvSpPr>
        <p:spPr/>
        <p:txBody>
          <a:bodyPr/>
          <a:lstStyle/>
          <a:p>
            <a:r>
              <a:rPr lang="nl-NL" dirty="0"/>
              <a:t>Wat gebeurt er met mijn uitgaven en budgetten? </a:t>
            </a:r>
          </a:p>
        </p:txBody>
      </p:sp>
      <p:sp>
        <p:nvSpPr>
          <p:cNvPr id="4" name="Titel 3">
            <a:extLst>
              <a:ext uri="{FF2B5EF4-FFF2-40B4-BE49-F238E27FC236}">
                <a16:creationId xmlns:a16="http://schemas.microsoft.com/office/drawing/2014/main" id="{066B8DA9-E3FC-4EB5-86F0-735AFDF34590}"/>
              </a:ext>
            </a:extLst>
          </p:cNvPr>
          <p:cNvSpPr>
            <a:spLocks noGrp="1"/>
          </p:cNvSpPr>
          <p:nvPr>
            <p:ph type="title"/>
          </p:nvPr>
        </p:nvSpPr>
        <p:spPr/>
        <p:txBody>
          <a:bodyPr/>
          <a:lstStyle/>
          <a:p>
            <a:r>
              <a:rPr lang="nl-NL" dirty="0" err="1"/>
              <a:t>Nuggers</a:t>
            </a:r>
            <a:r>
              <a:rPr lang="nl-NL" dirty="0"/>
              <a:t> aan de slag helpen met LKS</a:t>
            </a:r>
          </a:p>
        </p:txBody>
      </p:sp>
      <p:sp>
        <p:nvSpPr>
          <p:cNvPr id="5" name="Tijdelijke aanduiding voor dianummer 4">
            <a:extLst>
              <a:ext uri="{FF2B5EF4-FFF2-40B4-BE49-F238E27FC236}">
                <a16:creationId xmlns:a16="http://schemas.microsoft.com/office/drawing/2014/main" id="{549A6541-F4F6-4DA7-9873-C97BA2A334B9}"/>
              </a:ext>
            </a:extLst>
          </p:cNvPr>
          <p:cNvSpPr>
            <a:spLocks noGrp="1"/>
          </p:cNvSpPr>
          <p:nvPr>
            <p:ph type="sldNum" sz="quarter" idx="4"/>
          </p:nvPr>
        </p:nvSpPr>
        <p:spPr/>
        <p:txBody>
          <a:bodyPr/>
          <a:lstStyle/>
          <a:p>
            <a:fld id="{C2643386-F308-498B-AA89-9AE2609CFDA1}" type="slidenum">
              <a:rPr lang="nl-NL" smtClean="0"/>
              <a:pPr/>
              <a:t>11</a:t>
            </a:fld>
            <a:endParaRPr lang="nl-NL" dirty="0"/>
          </a:p>
        </p:txBody>
      </p:sp>
      <p:pic>
        <p:nvPicPr>
          <p:cNvPr id="11" name="Tijdelijke aanduiding voor inhoud 10">
            <a:extLst>
              <a:ext uri="{FF2B5EF4-FFF2-40B4-BE49-F238E27FC236}">
                <a16:creationId xmlns:a16="http://schemas.microsoft.com/office/drawing/2014/main" id="{F43B3B98-CBE3-4C6E-9A5A-A684C97D73DE}"/>
              </a:ext>
            </a:extLst>
          </p:cNvPr>
          <p:cNvPicPr>
            <a:picLocks noGrp="1" noChangeAspect="1"/>
          </p:cNvPicPr>
          <p:nvPr>
            <p:ph idx="1"/>
          </p:nvPr>
        </p:nvPicPr>
        <p:blipFill>
          <a:blip r:embed="rId2"/>
          <a:stretch>
            <a:fillRect/>
          </a:stretch>
        </p:blipFill>
        <p:spPr>
          <a:xfrm>
            <a:off x="427718" y="1059582"/>
            <a:ext cx="5876925" cy="1209675"/>
          </a:xfrm>
        </p:spPr>
      </p:pic>
      <p:sp>
        <p:nvSpPr>
          <p:cNvPr id="12" name="Tekstvak 11">
            <a:extLst>
              <a:ext uri="{FF2B5EF4-FFF2-40B4-BE49-F238E27FC236}">
                <a16:creationId xmlns:a16="http://schemas.microsoft.com/office/drawing/2014/main" id="{4F5E7859-DA3B-4732-B49B-EB9FE17F166C}"/>
              </a:ext>
            </a:extLst>
          </p:cNvPr>
          <p:cNvSpPr txBox="1"/>
          <p:nvPr/>
        </p:nvSpPr>
        <p:spPr bwMode="auto">
          <a:xfrm>
            <a:off x="427718" y="2280012"/>
            <a:ext cx="8340048" cy="1149921"/>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spAutoFit/>
          </a:bodyPr>
          <a:lstStyle/>
          <a:p>
            <a:pPr algn="l"/>
            <a:r>
              <a:rPr lang="nl-NL" sz="1400" kern="0" dirty="0">
                <a:latin typeface="+mn-lt"/>
                <a:cs typeface="Arial" panose="020B0604020202020204" pitchFamily="34" charset="0"/>
              </a:rPr>
              <a:t>In tegenstelling tot de huidige systematiek gaat het budget voor grotere gemeenten omhoog als gemeenten meer uitgeven aan LKS</a:t>
            </a:r>
          </a:p>
          <a:p>
            <a:pPr marL="285750" indent="-285750" algn="l">
              <a:buFontTx/>
              <a:buChar char="-"/>
            </a:pPr>
            <a:endParaRPr lang="nl-NL" sz="1400" kern="0" dirty="0">
              <a:latin typeface="+mn-lt"/>
              <a:cs typeface="Arial" panose="020B0604020202020204" pitchFamily="34" charset="0"/>
            </a:endParaRPr>
          </a:p>
          <a:p>
            <a:pPr marL="285750" indent="-285750" algn="l">
              <a:buFontTx/>
              <a:buChar char="-"/>
            </a:pPr>
            <a:endParaRPr lang="nl-NL" sz="1400" kern="0" dirty="0">
              <a:latin typeface="+mn-lt"/>
              <a:cs typeface="Arial" panose="020B0604020202020204" pitchFamily="34" charset="0"/>
            </a:endParaRPr>
          </a:p>
          <a:p>
            <a:pPr marL="285750" indent="-285750" algn="l">
              <a:buFontTx/>
              <a:buChar char="-"/>
            </a:pPr>
            <a:r>
              <a:rPr lang="nl-NL" sz="1400" kern="0" dirty="0">
                <a:latin typeface="+mn-lt"/>
                <a:cs typeface="Arial" panose="020B0604020202020204" pitchFamily="34" charset="0"/>
              </a:rPr>
              <a:t> </a:t>
            </a:r>
          </a:p>
        </p:txBody>
      </p:sp>
    </p:spTree>
    <p:extLst>
      <p:ext uri="{BB962C8B-B14F-4D97-AF65-F5344CB8AC3E}">
        <p14:creationId xmlns:p14="http://schemas.microsoft.com/office/powerpoint/2010/main" val="891668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8C124929-BD0B-4AAD-988F-721D4758FA72}"/>
              </a:ext>
            </a:extLst>
          </p:cNvPr>
          <p:cNvSpPr>
            <a:spLocks noGrp="1"/>
          </p:cNvSpPr>
          <p:nvPr>
            <p:ph idx="1"/>
          </p:nvPr>
        </p:nvSpPr>
        <p:spPr/>
        <p:txBody>
          <a:bodyPr/>
          <a:lstStyle/>
          <a:p>
            <a:r>
              <a:rPr lang="nl-NL" sz="1500" dirty="0"/>
              <a:t>Gebruik LKS actief om mensen aan de slag te helpen</a:t>
            </a:r>
          </a:p>
          <a:p>
            <a:r>
              <a:rPr lang="nl-NL" sz="1500" dirty="0"/>
              <a:t>LKS is geen doel op zichzelf. Wel een middel om: </a:t>
            </a:r>
          </a:p>
          <a:p>
            <a:pPr lvl="1"/>
            <a:r>
              <a:rPr lang="nl-NL" sz="1500" dirty="0"/>
              <a:t>Mensen met een beperkte loonwaarde aan de slag te helpen</a:t>
            </a:r>
          </a:p>
          <a:p>
            <a:pPr lvl="1"/>
            <a:r>
              <a:rPr lang="nl-NL" sz="1500" dirty="0"/>
              <a:t>Mensen een steuntje in de rug te geven richting meer zelfredzaamheid</a:t>
            </a:r>
          </a:p>
          <a:p>
            <a:r>
              <a:rPr lang="nl-NL" sz="1500" dirty="0"/>
              <a:t>Zet LKS niet ongebreideld in. Maak beleid en maak keuzes.</a:t>
            </a:r>
          </a:p>
          <a:p>
            <a:r>
              <a:rPr lang="nl-NL" sz="1500" dirty="0"/>
              <a:t>Werp geen onnodige belemmeringen op, zoals inschrijving in doelgroepregister als voorwaarde te stellen.  </a:t>
            </a:r>
          </a:p>
          <a:p>
            <a:r>
              <a:rPr lang="nl-NL" sz="1500" dirty="0"/>
              <a:t>Gebruik voor je volumetarget ijkpunten, zoals het landelijk gemiddelde en de beschikbare begeleidingsvergoeding. </a:t>
            </a:r>
          </a:p>
          <a:p>
            <a:pPr marL="0" indent="0">
              <a:buNone/>
            </a:pPr>
            <a:endParaRPr lang="nl-NL" sz="1500" dirty="0"/>
          </a:p>
          <a:p>
            <a:pPr marL="0" indent="0">
              <a:buNone/>
            </a:pPr>
            <a:r>
              <a:rPr lang="nl-NL" sz="1500" u="sng" dirty="0"/>
              <a:t>Technische aandachtspunten: </a:t>
            </a:r>
          </a:p>
          <a:p>
            <a:r>
              <a:rPr lang="nl-NL" sz="1500" dirty="0"/>
              <a:t>Let op met het gedeeltelijk inzetten van LKS voor mensen met een bijstandsuitkering (verdeelsystematiek). </a:t>
            </a:r>
          </a:p>
          <a:p>
            <a:r>
              <a:rPr lang="nl-NL" sz="1500" dirty="0"/>
              <a:t>Let op adequate registratie bij CBS =&gt; #LKS is verdeelmaatstaf in GF</a:t>
            </a:r>
          </a:p>
          <a:p>
            <a:endParaRPr lang="nl-NL" sz="1500" dirty="0"/>
          </a:p>
          <a:p>
            <a:pPr lvl="1"/>
            <a:endParaRPr lang="nl-NL" sz="1500" dirty="0"/>
          </a:p>
        </p:txBody>
      </p:sp>
      <p:sp>
        <p:nvSpPr>
          <p:cNvPr id="3" name="Ondertitel 2">
            <a:extLst>
              <a:ext uri="{FF2B5EF4-FFF2-40B4-BE49-F238E27FC236}">
                <a16:creationId xmlns:a16="http://schemas.microsoft.com/office/drawing/2014/main" id="{497218F5-EB2A-477D-A63A-67D70FE83EF0}"/>
              </a:ext>
            </a:extLst>
          </p:cNvPr>
          <p:cNvSpPr>
            <a:spLocks noGrp="1"/>
          </p:cNvSpPr>
          <p:nvPr>
            <p:ph type="subTitle" idx="12"/>
          </p:nvPr>
        </p:nvSpPr>
        <p:spPr/>
        <p:txBody>
          <a:bodyPr/>
          <a:lstStyle/>
          <a:p>
            <a:endParaRPr lang="nl-NL"/>
          </a:p>
        </p:txBody>
      </p:sp>
      <p:sp>
        <p:nvSpPr>
          <p:cNvPr id="4" name="Titel 3">
            <a:extLst>
              <a:ext uri="{FF2B5EF4-FFF2-40B4-BE49-F238E27FC236}">
                <a16:creationId xmlns:a16="http://schemas.microsoft.com/office/drawing/2014/main" id="{4A36B701-5AA5-40C7-940B-679E09F72C60}"/>
              </a:ext>
            </a:extLst>
          </p:cNvPr>
          <p:cNvSpPr>
            <a:spLocks noGrp="1"/>
          </p:cNvSpPr>
          <p:nvPr>
            <p:ph type="title"/>
          </p:nvPr>
        </p:nvSpPr>
        <p:spPr/>
        <p:txBody>
          <a:bodyPr/>
          <a:lstStyle/>
          <a:p>
            <a:r>
              <a:rPr lang="nl-NL" dirty="0"/>
              <a:t>Advies </a:t>
            </a:r>
          </a:p>
        </p:txBody>
      </p:sp>
      <p:sp>
        <p:nvSpPr>
          <p:cNvPr id="5" name="Tijdelijke aanduiding voor dianummer 4">
            <a:extLst>
              <a:ext uri="{FF2B5EF4-FFF2-40B4-BE49-F238E27FC236}">
                <a16:creationId xmlns:a16="http://schemas.microsoft.com/office/drawing/2014/main" id="{71B3436F-C0D7-4992-9449-27E1C19F4EA7}"/>
              </a:ext>
            </a:extLst>
          </p:cNvPr>
          <p:cNvSpPr>
            <a:spLocks noGrp="1"/>
          </p:cNvSpPr>
          <p:nvPr>
            <p:ph type="sldNum" sz="quarter" idx="4"/>
          </p:nvPr>
        </p:nvSpPr>
        <p:spPr/>
        <p:txBody>
          <a:bodyPr/>
          <a:lstStyle/>
          <a:p>
            <a:fld id="{C2643386-F308-498B-AA89-9AE2609CFDA1}" type="slidenum">
              <a:rPr lang="nl-NL" smtClean="0"/>
              <a:pPr/>
              <a:t>12</a:t>
            </a:fld>
            <a:endParaRPr lang="nl-NL" dirty="0"/>
          </a:p>
        </p:txBody>
      </p:sp>
    </p:spTree>
    <p:extLst>
      <p:ext uri="{BB962C8B-B14F-4D97-AF65-F5344CB8AC3E}">
        <p14:creationId xmlns:p14="http://schemas.microsoft.com/office/powerpoint/2010/main" val="266256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09F6E674-E9C9-4076-912A-542ECF4E2897}"/>
              </a:ext>
            </a:extLst>
          </p:cNvPr>
          <p:cNvSpPr>
            <a:spLocks noGrp="1"/>
          </p:cNvSpPr>
          <p:nvPr>
            <p:ph type="pic" sz="quarter" idx="10"/>
          </p:nvPr>
        </p:nvSpPr>
        <p:spPr/>
      </p:sp>
      <p:sp>
        <p:nvSpPr>
          <p:cNvPr id="2" name="Tijdelijke aanduiding voor dianummer 1">
            <a:extLst>
              <a:ext uri="{FF2B5EF4-FFF2-40B4-BE49-F238E27FC236}">
                <a16:creationId xmlns:a16="http://schemas.microsoft.com/office/drawing/2014/main" id="{B6060CA3-B718-4B4B-A7DF-42A27D935CB4}"/>
              </a:ext>
            </a:extLst>
          </p:cNvPr>
          <p:cNvSpPr>
            <a:spLocks noGrp="1"/>
          </p:cNvSpPr>
          <p:nvPr>
            <p:ph type="sldNum" sz="quarter" idx="12"/>
          </p:nvPr>
        </p:nvSpPr>
        <p:spPr/>
        <p:txBody>
          <a:bodyPr/>
          <a:lstStyle/>
          <a:p>
            <a:fld id="{24DBD99B-1A84-4AA6-804A-506E689C58E5}" type="slidenum">
              <a:rPr lang="nl-NL" smtClean="0"/>
              <a:pPr/>
              <a:t>13</a:t>
            </a:fld>
            <a:endParaRPr lang="nl-NL"/>
          </a:p>
        </p:txBody>
      </p:sp>
    </p:spTree>
    <p:extLst>
      <p:ext uri="{BB962C8B-B14F-4D97-AF65-F5344CB8AC3E}">
        <p14:creationId xmlns:p14="http://schemas.microsoft.com/office/powerpoint/2010/main" val="2785061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041F9-3D2A-414A-8D02-B76B3AA5D803}"/>
              </a:ext>
            </a:extLst>
          </p:cNvPr>
          <p:cNvSpPr>
            <a:spLocks noGrp="1"/>
          </p:cNvSpPr>
          <p:nvPr>
            <p:ph idx="1"/>
          </p:nvPr>
        </p:nvSpPr>
        <p:spPr/>
        <p:txBody>
          <a:bodyPr/>
          <a:lstStyle/>
          <a:p>
            <a:r>
              <a:rPr lang="nl-NL" dirty="0"/>
              <a:t>Vanaf 2022 wordt budget LKS naar realisatie historisch verdeeld</a:t>
            </a:r>
          </a:p>
          <a:p>
            <a:r>
              <a:rPr lang="nl-NL" dirty="0"/>
              <a:t>Gemeenten krijgen vergoeding voor de betaling van LKS aan </a:t>
            </a:r>
            <a:r>
              <a:rPr lang="nl-NL" dirty="0" err="1"/>
              <a:t>nuggers</a:t>
            </a:r>
            <a:endParaRPr lang="nl-NL" dirty="0"/>
          </a:p>
          <a:p>
            <a:r>
              <a:rPr lang="nl-NL" dirty="0"/>
              <a:t>Extra financiële prikkel om mensen met LKS aan de slag te krijgen</a:t>
            </a:r>
          </a:p>
          <a:p>
            <a:endParaRPr lang="nl-NL" dirty="0"/>
          </a:p>
        </p:txBody>
      </p:sp>
      <p:sp>
        <p:nvSpPr>
          <p:cNvPr id="3" name="Ondertitel 2">
            <a:extLst>
              <a:ext uri="{FF2B5EF4-FFF2-40B4-BE49-F238E27FC236}">
                <a16:creationId xmlns:a16="http://schemas.microsoft.com/office/drawing/2014/main" id="{F44283EF-E3B5-475A-86CC-BEE7848B994D}"/>
              </a:ext>
            </a:extLst>
          </p:cNvPr>
          <p:cNvSpPr>
            <a:spLocks noGrp="1"/>
          </p:cNvSpPr>
          <p:nvPr>
            <p:ph type="subTitle" idx="12"/>
          </p:nvPr>
        </p:nvSpPr>
        <p:spPr/>
        <p:txBody>
          <a:bodyPr/>
          <a:lstStyle/>
          <a:p>
            <a:endParaRPr lang="nl-NL"/>
          </a:p>
        </p:txBody>
      </p:sp>
      <p:sp>
        <p:nvSpPr>
          <p:cNvPr id="4" name="Titel 3">
            <a:extLst>
              <a:ext uri="{FF2B5EF4-FFF2-40B4-BE49-F238E27FC236}">
                <a16:creationId xmlns:a16="http://schemas.microsoft.com/office/drawing/2014/main" id="{94EB94F7-01FF-4749-9125-33ECDBDC7D42}"/>
              </a:ext>
            </a:extLst>
          </p:cNvPr>
          <p:cNvSpPr>
            <a:spLocks noGrp="1"/>
          </p:cNvSpPr>
          <p:nvPr>
            <p:ph type="title"/>
          </p:nvPr>
        </p:nvSpPr>
        <p:spPr/>
        <p:txBody>
          <a:bodyPr/>
          <a:lstStyle/>
          <a:p>
            <a:r>
              <a:rPr lang="nl-NL" dirty="0"/>
              <a:t>Waarom LKS naar realisatie?</a:t>
            </a:r>
          </a:p>
        </p:txBody>
      </p:sp>
      <p:sp>
        <p:nvSpPr>
          <p:cNvPr id="5" name="Tijdelijke aanduiding voor dianummer 4">
            <a:extLst>
              <a:ext uri="{FF2B5EF4-FFF2-40B4-BE49-F238E27FC236}">
                <a16:creationId xmlns:a16="http://schemas.microsoft.com/office/drawing/2014/main" id="{F082C0C7-AF5B-43FA-82D2-10C1FEE63A29}"/>
              </a:ext>
            </a:extLst>
          </p:cNvPr>
          <p:cNvSpPr>
            <a:spLocks noGrp="1"/>
          </p:cNvSpPr>
          <p:nvPr>
            <p:ph type="sldNum" sz="quarter" idx="4"/>
          </p:nvPr>
        </p:nvSpPr>
        <p:spPr/>
        <p:txBody>
          <a:bodyPr/>
          <a:lstStyle/>
          <a:p>
            <a:fld id="{C2643386-F308-498B-AA89-9AE2609CFDA1}" type="slidenum">
              <a:rPr lang="nl-NL" smtClean="0"/>
              <a:pPr/>
              <a:t>2</a:t>
            </a:fld>
            <a:endParaRPr lang="nl-NL" dirty="0"/>
          </a:p>
        </p:txBody>
      </p:sp>
    </p:spTree>
    <p:extLst>
      <p:ext uri="{BB962C8B-B14F-4D97-AF65-F5344CB8AC3E}">
        <p14:creationId xmlns:p14="http://schemas.microsoft.com/office/powerpoint/2010/main" val="289996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55F611C7-FF62-4705-BA3B-632F2504FD7E}"/>
              </a:ext>
            </a:extLst>
          </p:cNvPr>
          <p:cNvSpPr>
            <a:spLocks noGrp="1"/>
          </p:cNvSpPr>
          <p:nvPr>
            <p:ph type="subTitle" idx="12"/>
          </p:nvPr>
        </p:nvSpPr>
        <p:spPr/>
        <p:txBody>
          <a:bodyPr/>
          <a:lstStyle/>
          <a:p>
            <a:endParaRPr lang="nl-NL"/>
          </a:p>
        </p:txBody>
      </p:sp>
      <p:sp>
        <p:nvSpPr>
          <p:cNvPr id="4" name="Titel 3">
            <a:extLst>
              <a:ext uri="{FF2B5EF4-FFF2-40B4-BE49-F238E27FC236}">
                <a16:creationId xmlns:a16="http://schemas.microsoft.com/office/drawing/2014/main" id="{B79AADC6-A5AA-469F-961E-D7508F650326}"/>
              </a:ext>
            </a:extLst>
          </p:cNvPr>
          <p:cNvSpPr>
            <a:spLocks noGrp="1"/>
          </p:cNvSpPr>
          <p:nvPr>
            <p:ph type="title"/>
          </p:nvPr>
        </p:nvSpPr>
        <p:spPr/>
        <p:txBody>
          <a:bodyPr/>
          <a:lstStyle/>
          <a:p>
            <a:r>
              <a:rPr lang="nl-NL" dirty="0"/>
              <a:t>Hoeveel LKS wordt er verstrekt? </a:t>
            </a:r>
          </a:p>
        </p:txBody>
      </p:sp>
      <p:sp>
        <p:nvSpPr>
          <p:cNvPr id="5" name="Tijdelijke aanduiding voor dianummer 4">
            <a:extLst>
              <a:ext uri="{FF2B5EF4-FFF2-40B4-BE49-F238E27FC236}">
                <a16:creationId xmlns:a16="http://schemas.microsoft.com/office/drawing/2014/main" id="{62FBC86D-8FFE-4CDC-B406-E6935AC89C10}"/>
              </a:ext>
            </a:extLst>
          </p:cNvPr>
          <p:cNvSpPr>
            <a:spLocks noGrp="1"/>
          </p:cNvSpPr>
          <p:nvPr>
            <p:ph type="sldNum" sz="quarter" idx="4"/>
          </p:nvPr>
        </p:nvSpPr>
        <p:spPr/>
        <p:txBody>
          <a:bodyPr/>
          <a:lstStyle/>
          <a:p>
            <a:fld id="{C2643386-F308-498B-AA89-9AE2609CFDA1}" type="slidenum">
              <a:rPr lang="nl-NL" smtClean="0"/>
              <a:pPr/>
              <a:t>3</a:t>
            </a:fld>
            <a:endParaRPr lang="nl-NL" dirty="0"/>
          </a:p>
        </p:txBody>
      </p:sp>
      <p:pic>
        <p:nvPicPr>
          <p:cNvPr id="6" name="Picture 2">
            <a:extLst>
              <a:ext uri="{FF2B5EF4-FFF2-40B4-BE49-F238E27FC236}">
                <a16:creationId xmlns:a16="http://schemas.microsoft.com/office/drawing/2014/main" id="{51F6D770-3797-4F74-B6F6-4814B5CBA81F}"/>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11632" y="1275606"/>
            <a:ext cx="3988360" cy="2304256"/>
          </a:xfrm>
          <a:prstGeom prst="rect">
            <a:avLst/>
          </a:prstGeom>
          <a:noFill/>
          <a:ln w="9525" algn="ctr">
            <a:noFill/>
            <a:miter lim="800000"/>
            <a:headEnd/>
            <a:tailEnd/>
          </a:ln>
          <a:effectLst/>
        </p:spPr>
      </p:pic>
      <p:pic>
        <p:nvPicPr>
          <p:cNvPr id="7" name="Afbeelding 6">
            <a:extLst>
              <a:ext uri="{FF2B5EF4-FFF2-40B4-BE49-F238E27FC236}">
                <a16:creationId xmlns:a16="http://schemas.microsoft.com/office/drawing/2014/main" id="{A8A796D4-FB52-4B60-90C3-CA65B0BAB5F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0587" y="1275606"/>
            <a:ext cx="3988360" cy="2304256"/>
          </a:xfrm>
          <a:prstGeom prst="rect">
            <a:avLst/>
          </a:prstGeom>
          <a:noFill/>
        </p:spPr>
      </p:pic>
    </p:spTree>
    <p:extLst>
      <p:ext uri="{BB962C8B-B14F-4D97-AF65-F5344CB8AC3E}">
        <p14:creationId xmlns:p14="http://schemas.microsoft.com/office/powerpoint/2010/main" val="379746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a:extLst>
              <a:ext uri="{FF2B5EF4-FFF2-40B4-BE49-F238E27FC236}">
                <a16:creationId xmlns:a16="http://schemas.microsoft.com/office/drawing/2014/main" id="{9D4FC44D-AF77-42EC-B4CA-76F979F7FDE5}"/>
              </a:ext>
            </a:extLst>
          </p:cNvPr>
          <p:cNvPicPr>
            <a:picLocks noGrp="1" noChangeAspect="1"/>
          </p:cNvPicPr>
          <p:nvPr>
            <p:ph idx="1"/>
          </p:nvPr>
        </p:nvPicPr>
        <p:blipFill>
          <a:blip r:embed="rId2"/>
          <a:stretch>
            <a:fillRect/>
          </a:stretch>
        </p:blipFill>
        <p:spPr>
          <a:xfrm>
            <a:off x="4813463" y="1491630"/>
            <a:ext cx="3785919" cy="2297871"/>
          </a:xfrm>
          <a:prstGeom prst="rect">
            <a:avLst/>
          </a:prstGeom>
        </p:spPr>
      </p:pic>
      <p:sp>
        <p:nvSpPr>
          <p:cNvPr id="3" name="Ondertitel 2">
            <a:extLst>
              <a:ext uri="{FF2B5EF4-FFF2-40B4-BE49-F238E27FC236}">
                <a16:creationId xmlns:a16="http://schemas.microsoft.com/office/drawing/2014/main" id="{D86F4D2E-3D84-4C18-B2FA-A081EB886617}"/>
              </a:ext>
            </a:extLst>
          </p:cNvPr>
          <p:cNvSpPr>
            <a:spLocks noGrp="1"/>
          </p:cNvSpPr>
          <p:nvPr>
            <p:ph type="subTitle" idx="12"/>
          </p:nvPr>
        </p:nvSpPr>
        <p:spPr/>
        <p:txBody>
          <a:bodyPr/>
          <a:lstStyle/>
          <a:p>
            <a:endParaRPr lang="nl-NL"/>
          </a:p>
        </p:txBody>
      </p:sp>
      <p:sp>
        <p:nvSpPr>
          <p:cNvPr id="4" name="Titel 3">
            <a:extLst>
              <a:ext uri="{FF2B5EF4-FFF2-40B4-BE49-F238E27FC236}">
                <a16:creationId xmlns:a16="http://schemas.microsoft.com/office/drawing/2014/main" id="{239B32FF-37C0-4453-9D79-FE6082C3417A}"/>
              </a:ext>
            </a:extLst>
          </p:cNvPr>
          <p:cNvSpPr>
            <a:spLocks noGrp="1"/>
          </p:cNvSpPr>
          <p:nvPr>
            <p:ph type="title"/>
          </p:nvPr>
        </p:nvSpPr>
        <p:spPr/>
        <p:txBody>
          <a:bodyPr/>
          <a:lstStyle/>
          <a:p>
            <a:r>
              <a:rPr lang="nl-NL" dirty="0"/>
              <a:t>Verschillen per gemeente (aantal LKS per 10.000 inwoners 15-75 </a:t>
            </a:r>
            <a:r>
              <a:rPr lang="nl-NL" dirty="0" err="1"/>
              <a:t>jr</a:t>
            </a:r>
            <a:r>
              <a:rPr lang="nl-NL" dirty="0"/>
              <a:t>)</a:t>
            </a:r>
          </a:p>
        </p:txBody>
      </p:sp>
      <p:sp>
        <p:nvSpPr>
          <p:cNvPr id="5" name="Tijdelijke aanduiding voor dianummer 4">
            <a:extLst>
              <a:ext uri="{FF2B5EF4-FFF2-40B4-BE49-F238E27FC236}">
                <a16:creationId xmlns:a16="http://schemas.microsoft.com/office/drawing/2014/main" id="{D70BF0B3-9F32-4D2E-8DA6-C96E57D0BA58}"/>
              </a:ext>
            </a:extLst>
          </p:cNvPr>
          <p:cNvSpPr>
            <a:spLocks noGrp="1"/>
          </p:cNvSpPr>
          <p:nvPr>
            <p:ph type="sldNum" sz="quarter" idx="4"/>
          </p:nvPr>
        </p:nvSpPr>
        <p:spPr/>
        <p:txBody>
          <a:bodyPr/>
          <a:lstStyle/>
          <a:p>
            <a:fld id="{C2643386-F308-498B-AA89-9AE2609CFDA1}" type="slidenum">
              <a:rPr lang="nl-NL" smtClean="0"/>
              <a:pPr/>
              <a:t>4</a:t>
            </a:fld>
            <a:endParaRPr lang="nl-NL" dirty="0"/>
          </a:p>
        </p:txBody>
      </p:sp>
      <p:pic>
        <p:nvPicPr>
          <p:cNvPr id="8" name="Afbeelding 7">
            <a:extLst>
              <a:ext uri="{FF2B5EF4-FFF2-40B4-BE49-F238E27FC236}">
                <a16:creationId xmlns:a16="http://schemas.microsoft.com/office/drawing/2014/main" id="{5E72AF95-E440-47F8-9E01-CAC29CFCF615}"/>
              </a:ext>
            </a:extLst>
          </p:cNvPr>
          <p:cNvPicPr>
            <a:picLocks noChangeAspect="1"/>
          </p:cNvPicPr>
          <p:nvPr/>
        </p:nvPicPr>
        <p:blipFill>
          <a:blip r:embed="rId3"/>
          <a:stretch>
            <a:fillRect/>
          </a:stretch>
        </p:blipFill>
        <p:spPr>
          <a:xfrm>
            <a:off x="467544" y="1491630"/>
            <a:ext cx="3816424" cy="2293915"/>
          </a:xfrm>
          <a:prstGeom prst="rect">
            <a:avLst/>
          </a:prstGeom>
        </p:spPr>
      </p:pic>
    </p:spTree>
    <p:extLst>
      <p:ext uri="{BB962C8B-B14F-4D97-AF65-F5344CB8AC3E}">
        <p14:creationId xmlns:p14="http://schemas.microsoft.com/office/powerpoint/2010/main" val="238769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3FC0B2A4-9156-4B73-A750-A5FA21DF5B0E}"/>
              </a:ext>
            </a:extLst>
          </p:cNvPr>
          <p:cNvSpPr>
            <a:spLocks noGrp="1"/>
          </p:cNvSpPr>
          <p:nvPr>
            <p:ph type="subTitle" idx="12"/>
          </p:nvPr>
        </p:nvSpPr>
        <p:spPr/>
        <p:txBody>
          <a:bodyPr/>
          <a:lstStyle/>
          <a:p>
            <a:r>
              <a:rPr lang="nl-NL" dirty="0"/>
              <a:t>Verdeling aantal LKS over het land</a:t>
            </a:r>
          </a:p>
        </p:txBody>
      </p:sp>
      <p:sp>
        <p:nvSpPr>
          <p:cNvPr id="4" name="Titel 3">
            <a:extLst>
              <a:ext uri="{FF2B5EF4-FFF2-40B4-BE49-F238E27FC236}">
                <a16:creationId xmlns:a16="http://schemas.microsoft.com/office/drawing/2014/main" id="{098A2909-D749-40A7-A78F-BEC86810439F}"/>
              </a:ext>
            </a:extLst>
          </p:cNvPr>
          <p:cNvSpPr>
            <a:spLocks noGrp="1"/>
          </p:cNvSpPr>
          <p:nvPr>
            <p:ph type="title"/>
          </p:nvPr>
        </p:nvSpPr>
        <p:spPr/>
        <p:txBody>
          <a:bodyPr/>
          <a:lstStyle/>
          <a:p>
            <a:r>
              <a:rPr lang="nl-NL" dirty="0"/>
              <a:t>Aantal personen met LKS per 10.000 inwoners (15-75 jaar)</a:t>
            </a:r>
          </a:p>
        </p:txBody>
      </p:sp>
      <p:sp>
        <p:nvSpPr>
          <p:cNvPr id="5" name="Tijdelijke aanduiding voor dianummer 4">
            <a:extLst>
              <a:ext uri="{FF2B5EF4-FFF2-40B4-BE49-F238E27FC236}">
                <a16:creationId xmlns:a16="http://schemas.microsoft.com/office/drawing/2014/main" id="{7052FCF8-3D50-4C65-8B85-95EF44E698E9}"/>
              </a:ext>
            </a:extLst>
          </p:cNvPr>
          <p:cNvSpPr>
            <a:spLocks noGrp="1"/>
          </p:cNvSpPr>
          <p:nvPr>
            <p:ph type="sldNum" sz="quarter" idx="4"/>
          </p:nvPr>
        </p:nvSpPr>
        <p:spPr/>
        <p:txBody>
          <a:bodyPr/>
          <a:lstStyle/>
          <a:p>
            <a:fld id="{C2643386-F308-498B-AA89-9AE2609CFDA1}" type="slidenum">
              <a:rPr lang="nl-NL" smtClean="0"/>
              <a:pPr/>
              <a:t>5</a:t>
            </a:fld>
            <a:endParaRPr lang="nl-NL" dirty="0"/>
          </a:p>
        </p:txBody>
      </p:sp>
      <p:pic>
        <p:nvPicPr>
          <p:cNvPr id="9" name="Tijdelijke aanduiding voor inhoud 8">
            <a:extLst>
              <a:ext uri="{FF2B5EF4-FFF2-40B4-BE49-F238E27FC236}">
                <a16:creationId xmlns:a16="http://schemas.microsoft.com/office/drawing/2014/main" id="{ABAFA3A2-7C6B-4051-B555-92C148ABD387}"/>
              </a:ext>
            </a:extLst>
          </p:cNvPr>
          <p:cNvPicPr>
            <a:picLocks noGrp="1" noChangeAspect="1"/>
          </p:cNvPicPr>
          <p:nvPr>
            <p:ph idx="1"/>
          </p:nvPr>
        </p:nvPicPr>
        <p:blipFill>
          <a:blip r:embed="rId2"/>
          <a:stretch>
            <a:fillRect/>
          </a:stretch>
        </p:blipFill>
        <p:spPr>
          <a:xfrm>
            <a:off x="1642547" y="1131591"/>
            <a:ext cx="5750443" cy="3456384"/>
          </a:xfrm>
          <a:prstGeom prst="rect">
            <a:avLst/>
          </a:prstGeom>
        </p:spPr>
      </p:pic>
    </p:spTree>
    <p:extLst>
      <p:ext uri="{BB962C8B-B14F-4D97-AF65-F5344CB8AC3E}">
        <p14:creationId xmlns:p14="http://schemas.microsoft.com/office/powerpoint/2010/main" val="1037782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a:extLst>
              <a:ext uri="{FF2B5EF4-FFF2-40B4-BE49-F238E27FC236}">
                <a16:creationId xmlns:a16="http://schemas.microsoft.com/office/drawing/2014/main" id="{EE0018A4-6DD0-487B-960C-3FFF505705A1}"/>
              </a:ext>
            </a:extLst>
          </p:cNvPr>
          <p:cNvPicPr>
            <a:picLocks noGrp="1" noChangeAspect="1"/>
          </p:cNvPicPr>
          <p:nvPr>
            <p:ph idx="1"/>
          </p:nvPr>
        </p:nvPicPr>
        <p:blipFill>
          <a:blip r:embed="rId2"/>
          <a:stretch>
            <a:fillRect/>
          </a:stretch>
        </p:blipFill>
        <p:spPr>
          <a:xfrm>
            <a:off x="4418047" y="1419622"/>
            <a:ext cx="4344987" cy="2611615"/>
          </a:xfrm>
          <a:prstGeom prst="rect">
            <a:avLst/>
          </a:prstGeom>
        </p:spPr>
      </p:pic>
      <p:sp>
        <p:nvSpPr>
          <p:cNvPr id="3" name="Ondertitel 2">
            <a:extLst>
              <a:ext uri="{FF2B5EF4-FFF2-40B4-BE49-F238E27FC236}">
                <a16:creationId xmlns:a16="http://schemas.microsoft.com/office/drawing/2014/main" id="{BD8A50F1-E34E-46C7-A4A6-F44D7B626204}"/>
              </a:ext>
            </a:extLst>
          </p:cNvPr>
          <p:cNvSpPr>
            <a:spLocks noGrp="1"/>
          </p:cNvSpPr>
          <p:nvPr>
            <p:ph type="subTitle" idx="12"/>
          </p:nvPr>
        </p:nvSpPr>
        <p:spPr/>
        <p:txBody>
          <a:bodyPr/>
          <a:lstStyle/>
          <a:p>
            <a:endParaRPr lang="nl-NL" dirty="0"/>
          </a:p>
        </p:txBody>
      </p:sp>
      <p:sp>
        <p:nvSpPr>
          <p:cNvPr id="4" name="Titel 3">
            <a:extLst>
              <a:ext uri="{FF2B5EF4-FFF2-40B4-BE49-F238E27FC236}">
                <a16:creationId xmlns:a16="http://schemas.microsoft.com/office/drawing/2014/main" id="{601C0485-38F8-4D91-A880-3A2CEA197AAF}"/>
              </a:ext>
            </a:extLst>
          </p:cNvPr>
          <p:cNvSpPr>
            <a:spLocks noGrp="1"/>
          </p:cNvSpPr>
          <p:nvPr>
            <p:ph type="title"/>
          </p:nvPr>
        </p:nvSpPr>
        <p:spPr/>
        <p:txBody>
          <a:bodyPr/>
          <a:lstStyle/>
          <a:p>
            <a:r>
              <a:rPr lang="nl-NL" dirty="0"/>
              <a:t>BUIG-budget bestaat uit verschillende componenten</a:t>
            </a:r>
          </a:p>
        </p:txBody>
      </p:sp>
      <p:sp>
        <p:nvSpPr>
          <p:cNvPr id="5" name="Tijdelijke aanduiding voor dianummer 4">
            <a:extLst>
              <a:ext uri="{FF2B5EF4-FFF2-40B4-BE49-F238E27FC236}">
                <a16:creationId xmlns:a16="http://schemas.microsoft.com/office/drawing/2014/main" id="{0346F22A-8FC3-4A67-AC80-6406AE7AC6E2}"/>
              </a:ext>
            </a:extLst>
          </p:cNvPr>
          <p:cNvSpPr>
            <a:spLocks noGrp="1"/>
          </p:cNvSpPr>
          <p:nvPr>
            <p:ph type="sldNum" sz="quarter" idx="4"/>
          </p:nvPr>
        </p:nvSpPr>
        <p:spPr/>
        <p:txBody>
          <a:bodyPr/>
          <a:lstStyle/>
          <a:p>
            <a:fld id="{C2643386-F308-498B-AA89-9AE2609CFDA1}" type="slidenum">
              <a:rPr lang="nl-NL" smtClean="0"/>
              <a:pPr/>
              <a:t>6</a:t>
            </a:fld>
            <a:endParaRPr lang="nl-NL" dirty="0"/>
          </a:p>
        </p:txBody>
      </p:sp>
      <p:pic>
        <p:nvPicPr>
          <p:cNvPr id="7" name="Afbeelding 6">
            <a:extLst>
              <a:ext uri="{FF2B5EF4-FFF2-40B4-BE49-F238E27FC236}">
                <a16:creationId xmlns:a16="http://schemas.microsoft.com/office/drawing/2014/main" id="{8DA4B231-9ED1-43B5-90C8-BC02FE5D4922}"/>
              </a:ext>
            </a:extLst>
          </p:cNvPr>
          <p:cNvPicPr>
            <a:picLocks noChangeAspect="1"/>
          </p:cNvPicPr>
          <p:nvPr/>
        </p:nvPicPr>
        <p:blipFill>
          <a:blip r:embed="rId3"/>
          <a:stretch>
            <a:fillRect/>
          </a:stretch>
        </p:blipFill>
        <p:spPr>
          <a:xfrm>
            <a:off x="539552" y="1665034"/>
            <a:ext cx="3528391" cy="2120789"/>
          </a:xfrm>
          <a:prstGeom prst="rect">
            <a:avLst/>
          </a:prstGeom>
          <a:ln>
            <a:noFill/>
          </a:ln>
        </p:spPr>
      </p:pic>
    </p:spTree>
    <p:extLst>
      <p:ext uri="{BB962C8B-B14F-4D97-AF65-F5344CB8AC3E}">
        <p14:creationId xmlns:p14="http://schemas.microsoft.com/office/powerpoint/2010/main" val="114905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8CFF9FC1-871F-4194-A17B-AAED694B2A04}"/>
              </a:ext>
            </a:extLst>
          </p:cNvPr>
          <p:cNvSpPr>
            <a:spLocks noGrp="1"/>
          </p:cNvSpPr>
          <p:nvPr>
            <p:ph type="subTitle" idx="12"/>
          </p:nvPr>
        </p:nvSpPr>
        <p:spPr/>
        <p:txBody>
          <a:bodyPr/>
          <a:lstStyle/>
          <a:p>
            <a:r>
              <a:rPr lang="nl-NL" dirty="0"/>
              <a:t>Gaan gemeenten met veel LKS-</a:t>
            </a:r>
            <a:r>
              <a:rPr lang="nl-NL" dirty="0" err="1"/>
              <a:t>ers</a:t>
            </a:r>
            <a:r>
              <a:rPr lang="nl-NL" dirty="0"/>
              <a:t> er meer in BUIG-budget op vooruit dan gemeenten met weinig LKS-</a:t>
            </a:r>
            <a:r>
              <a:rPr lang="nl-NL" dirty="0" err="1"/>
              <a:t>ers</a:t>
            </a:r>
            <a:r>
              <a:rPr lang="nl-NL" dirty="0"/>
              <a:t>? </a:t>
            </a:r>
          </a:p>
        </p:txBody>
      </p:sp>
      <p:sp>
        <p:nvSpPr>
          <p:cNvPr id="4" name="Titel 3">
            <a:extLst>
              <a:ext uri="{FF2B5EF4-FFF2-40B4-BE49-F238E27FC236}">
                <a16:creationId xmlns:a16="http://schemas.microsoft.com/office/drawing/2014/main" id="{32831871-CDCD-45BC-A121-5DD119555E46}"/>
              </a:ext>
            </a:extLst>
          </p:cNvPr>
          <p:cNvSpPr>
            <a:spLocks noGrp="1"/>
          </p:cNvSpPr>
          <p:nvPr>
            <p:ph type="title"/>
          </p:nvPr>
        </p:nvSpPr>
        <p:spPr/>
        <p:txBody>
          <a:bodyPr/>
          <a:lstStyle/>
          <a:p>
            <a:r>
              <a:rPr lang="nl-NL" dirty="0"/>
              <a:t>Verandering BUIG-budget in 2022 t.o.v. 2021</a:t>
            </a:r>
          </a:p>
        </p:txBody>
      </p:sp>
      <p:sp>
        <p:nvSpPr>
          <p:cNvPr id="5" name="Tijdelijke aanduiding voor dianummer 4">
            <a:extLst>
              <a:ext uri="{FF2B5EF4-FFF2-40B4-BE49-F238E27FC236}">
                <a16:creationId xmlns:a16="http://schemas.microsoft.com/office/drawing/2014/main" id="{A2BAFFA0-2C9D-4018-8411-C473408DA19A}"/>
              </a:ext>
            </a:extLst>
          </p:cNvPr>
          <p:cNvSpPr>
            <a:spLocks noGrp="1"/>
          </p:cNvSpPr>
          <p:nvPr>
            <p:ph type="sldNum" sz="quarter" idx="4"/>
          </p:nvPr>
        </p:nvSpPr>
        <p:spPr/>
        <p:txBody>
          <a:bodyPr/>
          <a:lstStyle/>
          <a:p>
            <a:fld id="{C2643386-F308-498B-AA89-9AE2609CFDA1}" type="slidenum">
              <a:rPr lang="nl-NL" smtClean="0"/>
              <a:pPr/>
              <a:t>7</a:t>
            </a:fld>
            <a:endParaRPr lang="nl-NL" dirty="0"/>
          </a:p>
        </p:txBody>
      </p:sp>
      <p:pic>
        <p:nvPicPr>
          <p:cNvPr id="9" name="Tijdelijke aanduiding voor inhoud 8">
            <a:extLst>
              <a:ext uri="{FF2B5EF4-FFF2-40B4-BE49-F238E27FC236}">
                <a16:creationId xmlns:a16="http://schemas.microsoft.com/office/drawing/2014/main" id="{AB4C3B3A-8499-4634-8719-CF268E05C423}"/>
              </a:ext>
            </a:extLst>
          </p:cNvPr>
          <p:cNvPicPr>
            <a:picLocks noGrp="1" noChangeAspect="1"/>
          </p:cNvPicPr>
          <p:nvPr>
            <p:ph idx="1"/>
          </p:nvPr>
        </p:nvPicPr>
        <p:blipFill>
          <a:blip r:embed="rId2"/>
          <a:stretch>
            <a:fillRect/>
          </a:stretch>
        </p:blipFill>
        <p:spPr>
          <a:xfrm>
            <a:off x="467544" y="1563638"/>
            <a:ext cx="3669324" cy="2205498"/>
          </a:xfrm>
          <a:prstGeom prst="rect">
            <a:avLst/>
          </a:prstGeom>
        </p:spPr>
      </p:pic>
      <p:pic>
        <p:nvPicPr>
          <p:cNvPr id="10" name="Afbeelding 9">
            <a:extLst>
              <a:ext uri="{FF2B5EF4-FFF2-40B4-BE49-F238E27FC236}">
                <a16:creationId xmlns:a16="http://schemas.microsoft.com/office/drawing/2014/main" id="{74B53097-3CE8-4A27-BB3A-5D62A5765D74}"/>
              </a:ext>
            </a:extLst>
          </p:cNvPr>
          <p:cNvPicPr>
            <a:picLocks noChangeAspect="1"/>
          </p:cNvPicPr>
          <p:nvPr/>
        </p:nvPicPr>
        <p:blipFill>
          <a:blip r:embed="rId3"/>
          <a:stretch>
            <a:fillRect/>
          </a:stretch>
        </p:blipFill>
        <p:spPr>
          <a:xfrm>
            <a:off x="4644008" y="1563806"/>
            <a:ext cx="3668158" cy="2205498"/>
          </a:xfrm>
          <a:prstGeom prst="rect">
            <a:avLst/>
          </a:prstGeom>
        </p:spPr>
      </p:pic>
    </p:spTree>
    <p:extLst>
      <p:ext uri="{BB962C8B-B14F-4D97-AF65-F5344CB8AC3E}">
        <p14:creationId xmlns:p14="http://schemas.microsoft.com/office/powerpoint/2010/main" val="110776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a:extLst>
              <a:ext uri="{FF2B5EF4-FFF2-40B4-BE49-F238E27FC236}">
                <a16:creationId xmlns:a16="http://schemas.microsoft.com/office/drawing/2014/main" id="{911C51D4-5DF6-43AB-9FD1-7E2099ABA5C1}"/>
              </a:ext>
            </a:extLst>
          </p:cNvPr>
          <p:cNvPicPr>
            <a:picLocks noGrp="1" noChangeAspect="1"/>
          </p:cNvPicPr>
          <p:nvPr>
            <p:ph idx="1"/>
          </p:nvPr>
        </p:nvPicPr>
        <p:blipFill>
          <a:blip r:embed="rId2"/>
          <a:stretch>
            <a:fillRect/>
          </a:stretch>
        </p:blipFill>
        <p:spPr>
          <a:xfrm>
            <a:off x="1763688" y="921656"/>
            <a:ext cx="2640629" cy="3817938"/>
          </a:xfrm>
          <a:prstGeom prst="rect">
            <a:avLst/>
          </a:prstGeom>
        </p:spPr>
      </p:pic>
      <p:sp>
        <p:nvSpPr>
          <p:cNvPr id="3" name="Ondertitel 2">
            <a:extLst>
              <a:ext uri="{FF2B5EF4-FFF2-40B4-BE49-F238E27FC236}">
                <a16:creationId xmlns:a16="http://schemas.microsoft.com/office/drawing/2014/main" id="{A2C8CD73-16D5-437F-8C09-3F26B360FCE6}"/>
              </a:ext>
            </a:extLst>
          </p:cNvPr>
          <p:cNvSpPr>
            <a:spLocks noGrp="1"/>
          </p:cNvSpPr>
          <p:nvPr>
            <p:ph type="subTitle" idx="12"/>
          </p:nvPr>
        </p:nvSpPr>
        <p:spPr/>
        <p:txBody>
          <a:bodyPr/>
          <a:lstStyle/>
          <a:p>
            <a:r>
              <a:rPr lang="nl-NL" dirty="0"/>
              <a:t>Gemeenten met meer dan 40.000 inwoners</a:t>
            </a:r>
          </a:p>
        </p:txBody>
      </p:sp>
      <p:sp>
        <p:nvSpPr>
          <p:cNvPr id="4" name="Titel 3">
            <a:extLst>
              <a:ext uri="{FF2B5EF4-FFF2-40B4-BE49-F238E27FC236}">
                <a16:creationId xmlns:a16="http://schemas.microsoft.com/office/drawing/2014/main" id="{1FB98B42-A16C-464B-9E9F-1D68B4A006AB}"/>
              </a:ext>
            </a:extLst>
          </p:cNvPr>
          <p:cNvSpPr>
            <a:spLocks noGrp="1"/>
          </p:cNvSpPr>
          <p:nvPr>
            <p:ph type="title"/>
          </p:nvPr>
        </p:nvSpPr>
        <p:spPr/>
        <p:txBody>
          <a:bodyPr/>
          <a:lstStyle/>
          <a:p>
            <a:r>
              <a:rPr lang="nl-NL" dirty="0"/>
              <a:t>Grootste stijgers en grootste dalers BUIG </a:t>
            </a:r>
            <a:r>
              <a:rPr lang="nl-NL" dirty="0" err="1"/>
              <a:t>a.g.v.</a:t>
            </a:r>
            <a:r>
              <a:rPr lang="nl-NL" dirty="0"/>
              <a:t> herverdeling (!)</a:t>
            </a:r>
          </a:p>
        </p:txBody>
      </p:sp>
      <p:sp>
        <p:nvSpPr>
          <p:cNvPr id="5" name="Tijdelijke aanduiding voor dianummer 4">
            <a:extLst>
              <a:ext uri="{FF2B5EF4-FFF2-40B4-BE49-F238E27FC236}">
                <a16:creationId xmlns:a16="http://schemas.microsoft.com/office/drawing/2014/main" id="{872C5CB6-649F-4C11-89DC-6660EC423A00}"/>
              </a:ext>
            </a:extLst>
          </p:cNvPr>
          <p:cNvSpPr>
            <a:spLocks noGrp="1"/>
          </p:cNvSpPr>
          <p:nvPr>
            <p:ph type="sldNum" sz="quarter" idx="4"/>
          </p:nvPr>
        </p:nvSpPr>
        <p:spPr/>
        <p:txBody>
          <a:bodyPr/>
          <a:lstStyle/>
          <a:p>
            <a:fld id="{C2643386-F308-498B-AA89-9AE2609CFDA1}" type="slidenum">
              <a:rPr lang="nl-NL" smtClean="0"/>
              <a:pPr/>
              <a:t>8</a:t>
            </a:fld>
            <a:endParaRPr lang="nl-NL" dirty="0"/>
          </a:p>
        </p:txBody>
      </p:sp>
      <p:pic>
        <p:nvPicPr>
          <p:cNvPr id="7" name="Afbeelding 6">
            <a:extLst>
              <a:ext uri="{FF2B5EF4-FFF2-40B4-BE49-F238E27FC236}">
                <a16:creationId xmlns:a16="http://schemas.microsoft.com/office/drawing/2014/main" id="{543A8F72-1B23-4B04-BEC1-319F1A0B4190}"/>
              </a:ext>
            </a:extLst>
          </p:cNvPr>
          <p:cNvPicPr>
            <a:picLocks noChangeAspect="1"/>
          </p:cNvPicPr>
          <p:nvPr/>
        </p:nvPicPr>
        <p:blipFill>
          <a:blip r:embed="rId3"/>
          <a:stretch>
            <a:fillRect/>
          </a:stretch>
        </p:blipFill>
        <p:spPr>
          <a:xfrm>
            <a:off x="5508104" y="905212"/>
            <a:ext cx="2381223" cy="3817938"/>
          </a:xfrm>
          <a:prstGeom prst="rect">
            <a:avLst/>
          </a:prstGeom>
        </p:spPr>
      </p:pic>
    </p:spTree>
    <p:extLst>
      <p:ext uri="{BB962C8B-B14F-4D97-AF65-F5344CB8AC3E}">
        <p14:creationId xmlns:p14="http://schemas.microsoft.com/office/powerpoint/2010/main" val="231213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inhoud 7">
            <a:extLst>
              <a:ext uri="{FF2B5EF4-FFF2-40B4-BE49-F238E27FC236}">
                <a16:creationId xmlns:a16="http://schemas.microsoft.com/office/drawing/2014/main" id="{A445689C-96D0-4ECC-BF86-3D98BB60E7A5}"/>
              </a:ext>
            </a:extLst>
          </p:cNvPr>
          <p:cNvPicPr>
            <a:picLocks noGrp="1" noChangeAspect="1"/>
          </p:cNvPicPr>
          <p:nvPr>
            <p:ph idx="1"/>
          </p:nvPr>
        </p:nvPicPr>
        <p:blipFill>
          <a:blip r:embed="rId2"/>
          <a:stretch>
            <a:fillRect/>
          </a:stretch>
        </p:blipFill>
        <p:spPr>
          <a:xfrm>
            <a:off x="395536" y="843558"/>
            <a:ext cx="5953125" cy="1209675"/>
          </a:xfrm>
        </p:spPr>
      </p:pic>
      <p:sp>
        <p:nvSpPr>
          <p:cNvPr id="3" name="Ondertitel 2">
            <a:extLst>
              <a:ext uri="{FF2B5EF4-FFF2-40B4-BE49-F238E27FC236}">
                <a16:creationId xmlns:a16="http://schemas.microsoft.com/office/drawing/2014/main" id="{48611991-A309-411F-9E4E-0036F2DFEDA9}"/>
              </a:ext>
            </a:extLst>
          </p:cNvPr>
          <p:cNvSpPr>
            <a:spLocks noGrp="1"/>
          </p:cNvSpPr>
          <p:nvPr>
            <p:ph type="subTitle" idx="12"/>
          </p:nvPr>
        </p:nvSpPr>
        <p:spPr/>
        <p:txBody>
          <a:bodyPr/>
          <a:lstStyle/>
          <a:p>
            <a:r>
              <a:rPr lang="nl-NL" dirty="0"/>
              <a:t>Wat gebeurt er met mijn uitgaven en mijn budgetten? </a:t>
            </a:r>
          </a:p>
        </p:txBody>
      </p:sp>
      <p:sp>
        <p:nvSpPr>
          <p:cNvPr id="4" name="Titel 3">
            <a:extLst>
              <a:ext uri="{FF2B5EF4-FFF2-40B4-BE49-F238E27FC236}">
                <a16:creationId xmlns:a16="http://schemas.microsoft.com/office/drawing/2014/main" id="{5CCFCA64-C6D1-4BA2-8CEA-C3420391465F}"/>
              </a:ext>
            </a:extLst>
          </p:cNvPr>
          <p:cNvSpPr>
            <a:spLocks noGrp="1"/>
          </p:cNvSpPr>
          <p:nvPr>
            <p:ph type="title"/>
          </p:nvPr>
        </p:nvSpPr>
        <p:spPr/>
        <p:txBody>
          <a:bodyPr/>
          <a:lstStyle/>
          <a:p>
            <a:r>
              <a:rPr lang="nl-NL" dirty="0"/>
              <a:t>Mensen vanuit de uitkering met LKS aan de slag helpen</a:t>
            </a:r>
          </a:p>
        </p:txBody>
      </p:sp>
      <p:sp>
        <p:nvSpPr>
          <p:cNvPr id="5" name="Tijdelijke aanduiding voor dianummer 4">
            <a:extLst>
              <a:ext uri="{FF2B5EF4-FFF2-40B4-BE49-F238E27FC236}">
                <a16:creationId xmlns:a16="http://schemas.microsoft.com/office/drawing/2014/main" id="{EE7523DB-2875-4324-A6D3-7A723F04E6E6}"/>
              </a:ext>
            </a:extLst>
          </p:cNvPr>
          <p:cNvSpPr>
            <a:spLocks noGrp="1"/>
          </p:cNvSpPr>
          <p:nvPr>
            <p:ph type="sldNum" sz="quarter" idx="4"/>
          </p:nvPr>
        </p:nvSpPr>
        <p:spPr/>
        <p:txBody>
          <a:bodyPr/>
          <a:lstStyle/>
          <a:p>
            <a:fld id="{C2643386-F308-498B-AA89-9AE2609CFDA1}" type="slidenum">
              <a:rPr lang="nl-NL" smtClean="0"/>
              <a:pPr/>
              <a:t>9</a:t>
            </a:fld>
            <a:endParaRPr lang="nl-NL" dirty="0"/>
          </a:p>
        </p:txBody>
      </p:sp>
      <p:sp>
        <p:nvSpPr>
          <p:cNvPr id="9" name="Tekstvak 8">
            <a:extLst>
              <a:ext uri="{FF2B5EF4-FFF2-40B4-BE49-F238E27FC236}">
                <a16:creationId xmlns:a16="http://schemas.microsoft.com/office/drawing/2014/main" id="{F574EF13-768A-4267-8CFF-C4A5395E2520}"/>
              </a:ext>
            </a:extLst>
          </p:cNvPr>
          <p:cNvSpPr txBox="1"/>
          <p:nvPr/>
        </p:nvSpPr>
        <p:spPr bwMode="auto">
          <a:xfrm>
            <a:off x="539552" y="2139702"/>
            <a:ext cx="8340048" cy="2442583"/>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spAutoFit/>
          </a:bodyPr>
          <a:lstStyle/>
          <a:p>
            <a:pPr algn="l"/>
            <a:r>
              <a:rPr lang="nl-NL" sz="1400" kern="0" dirty="0">
                <a:latin typeface="+mn-lt"/>
                <a:cs typeface="Arial" panose="020B0604020202020204" pitchFamily="34" charset="0"/>
              </a:rPr>
              <a:t>Waar moet je aan de uitgavenkant rekening mee houden?</a:t>
            </a:r>
          </a:p>
          <a:p>
            <a:pPr marL="285750" indent="-285750" algn="l">
              <a:buFontTx/>
              <a:buChar char="-"/>
            </a:pPr>
            <a:r>
              <a:rPr lang="nl-NL" sz="1400" kern="0" dirty="0">
                <a:latin typeface="+mn-lt"/>
                <a:cs typeface="Arial" panose="020B0604020202020204" pitchFamily="34" charset="0"/>
              </a:rPr>
              <a:t>Hoogte bespaarde uitkering afhankelijk van leeftijd en kostendelersnorm</a:t>
            </a:r>
          </a:p>
          <a:p>
            <a:pPr marL="285750" indent="-285750" algn="l">
              <a:buFontTx/>
              <a:buChar char="-"/>
            </a:pPr>
            <a:r>
              <a:rPr lang="nl-NL" sz="1400" kern="0" dirty="0">
                <a:latin typeface="+mn-lt"/>
                <a:cs typeface="Arial" panose="020B0604020202020204" pitchFamily="34" charset="0"/>
              </a:rPr>
              <a:t>Hoogte LKS afhankelijk van loonwaarde en omvang werkweek</a:t>
            </a:r>
          </a:p>
          <a:p>
            <a:pPr marL="285750" indent="-285750" algn="l">
              <a:buFontTx/>
              <a:buChar char="-"/>
            </a:pPr>
            <a:r>
              <a:rPr lang="nl-NL" sz="1400" kern="0" dirty="0">
                <a:latin typeface="+mn-lt"/>
                <a:cs typeface="Arial" panose="020B0604020202020204" pitchFamily="34" charset="0"/>
              </a:rPr>
              <a:t>Begeleidingskosten afhankelijk van begeleidingsbehoefte</a:t>
            </a:r>
          </a:p>
          <a:p>
            <a:pPr marL="285750" indent="-285750" algn="l">
              <a:buFontTx/>
              <a:buChar char="-"/>
            </a:pPr>
            <a:r>
              <a:rPr lang="nl-NL" sz="1400" kern="0" dirty="0">
                <a:latin typeface="+mn-lt"/>
                <a:cs typeface="Arial" panose="020B0604020202020204" pitchFamily="34" charset="0"/>
              </a:rPr>
              <a:t>Lange termijn effect: meer activering met LKS leidt tot meer zelfredzaamheid en dus </a:t>
            </a:r>
          </a:p>
          <a:p>
            <a:pPr marL="285750" indent="-285750" algn="l">
              <a:buFontTx/>
              <a:buChar char="-"/>
            </a:pPr>
            <a:endParaRPr lang="nl-NL" sz="1400" kern="0" dirty="0">
              <a:latin typeface="+mn-lt"/>
              <a:cs typeface="Arial" panose="020B0604020202020204" pitchFamily="34" charset="0"/>
            </a:endParaRPr>
          </a:p>
          <a:p>
            <a:pPr algn="l"/>
            <a:r>
              <a:rPr lang="nl-NL" sz="1400" kern="0" dirty="0">
                <a:latin typeface="+mn-lt"/>
                <a:cs typeface="Arial" panose="020B0604020202020204" pitchFamily="34" charset="0"/>
              </a:rPr>
              <a:t>Waar moet je met het effect op budget rekening mee houden? </a:t>
            </a:r>
          </a:p>
          <a:p>
            <a:pPr marL="285750" indent="-285750" algn="l">
              <a:buFontTx/>
              <a:buChar char="-"/>
            </a:pPr>
            <a:r>
              <a:rPr lang="nl-NL" sz="1400" kern="0" dirty="0">
                <a:latin typeface="+mn-lt"/>
                <a:cs typeface="Arial" panose="020B0604020202020204" pitchFamily="34" charset="0"/>
              </a:rPr>
              <a:t>Macro-uitgaven omlaag =&gt; macrobudget omlaag =&gt; je moet met gemiddelde mee</a:t>
            </a:r>
          </a:p>
          <a:p>
            <a:pPr marL="285750" indent="-285750" algn="l">
              <a:buFontTx/>
              <a:buChar char="-"/>
            </a:pPr>
            <a:endParaRPr lang="nl-NL" sz="1400" kern="0" dirty="0">
              <a:latin typeface="+mn-lt"/>
              <a:cs typeface="Arial" panose="020B0604020202020204" pitchFamily="34" charset="0"/>
            </a:endParaRPr>
          </a:p>
          <a:p>
            <a:pPr marL="285750" indent="-285750" algn="l">
              <a:buFontTx/>
              <a:buChar char="-"/>
            </a:pPr>
            <a:endParaRPr lang="nl-NL" sz="1400" kern="0" dirty="0">
              <a:latin typeface="+mn-lt"/>
              <a:cs typeface="Arial" panose="020B0604020202020204" pitchFamily="34" charset="0"/>
            </a:endParaRPr>
          </a:p>
          <a:p>
            <a:pPr marL="285750" indent="-285750" algn="l">
              <a:buFontTx/>
              <a:buChar char="-"/>
            </a:pPr>
            <a:r>
              <a:rPr lang="nl-NL" sz="1400" kern="0" dirty="0">
                <a:latin typeface="+mn-lt"/>
                <a:cs typeface="Arial" panose="020B0604020202020204" pitchFamily="34" charset="0"/>
              </a:rPr>
              <a:t> </a:t>
            </a:r>
          </a:p>
        </p:txBody>
      </p:sp>
    </p:spTree>
    <p:extLst>
      <p:ext uri="{BB962C8B-B14F-4D97-AF65-F5344CB8AC3E}">
        <p14:creationId xmlns:p14="http://schemas.microsoft.com/office/powerpoint/2010/main" val="3424072323"/>
      </p:ext>
    </p:extLst>
  </p:cSld>
  <p:clrMapOvr>
    <a:masterClrMapping/>
  </p:clrMapOvr>
</p:sld>
</file>

<file path=ppt/theme/theme1.xml><?xml version="1.0" encoding="utf-8"?>
<a:theme xmlns:a="http://schemas.openxmlformats.org/drawingml/2006/main" name="Master Berenschot Rapportage">
  <a:themeElements>
    <a:clrScheme name="Berenschot - 09-12-2016">
      <a:dk1>
        <a:srgbClr val="1A3877"/>
      </a:dk1>
      <a:lt1>
        <a:srgbClr val="FFFFFF"/>
      </a:lt1>
      <a:dk2>
        <a:srgbClr val="1A3877"/>
      </a:dk2>
      <a:lt2>
        <a:srgbClr val="FFFFFF"/>
      </a:lt2>
      <a:accent1>
        <a:srgbClr val="41B6E6"/>
      </a:accent1>
      <a:accent2>
        <a:srgbClr val="007749"/>
      </a:accent2>
      <a:accent3>
        <a:srgbClr val="BA0C2F"/>
      </a:accent3>
      <a:accent4>
        <a:srgbClr val="FF8200"/>
      </a:accent4>
      <a:accent5>
        <a:srgbClr val="FFD100"/>
      </a:accent5>
      <a:accent6>
        <a:srgbClr val="1A3877"/>
      </a:accent6>
      <a:hlink>
        <a:srgbClr val="41B6E6"/>
      </a:hlink>
      <a:folHlink>
        <a:srgbClr val="007749"/>
      </a:folHlink>
    </a:clrScheme>
    <a:fontScheme name="Berenschot 2017">
      <a:majorFont>
        <a:latin typeface="Cambria"/>
        <a:ea typeface=""/>
        <a:cs typeface=""/>
      </a:majorFont>
      <a:minorFont>
        <a:latin typeface="Segoe UI Light"/>
        <a:ea typeface=""/>
        <a:cs typeface=""/>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19050" cap="flat" cmpd="sng" algn="ctr">
          <a:noFill/>
          <a:prstDash val="solid"/>
          <a:round/>
          <a:headEnd type="none" w="med" len="med"/>
          <a:tailEnd type="none" w="med" len="med"/>
        </a:ln>
        <a:effectLst/>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marR="0" algn="ctr" defTabSz="1255713" rtl="0" eaLnBrk="1" fontAlgn="base" latinLnBrk="0" hangingPunct="1">
          <a:lnSpc>
            <a:spcPct val="100000"/>
          </a:lnSpc>
          <a:spcBef>
            <a:spcPct val="0"/>
          </a:spcBef>
          <a:spcAft>
            <a:spcPts val="600"/>
          </a:spcAft>
          <a:buClr>
            <a:schemeClr val="tx2"/>
          </a:buClr>
          <a:buSzTx/>
          <a:tabLst/>
          <a:defRPr kumimoji="0" sz="1400" b="0" i="0" u="none" strike="noStrike" cap="none" normalizeH="0" baseline="0" dirty="0" smtClean="0">
            <a:ln>
              <a:noFill/>
            </a:ln>
            <a:solidFill>
              <a:schemeClr val="bg1"/>
            </a:solidFill>
            <a:effectLst/>
            <a:latin typeface="+mn-lt"/>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255713" rtl="0" eaLnBrk="1" fontAlgn="base" latinLnBrk="0" hangingPunct="1">
          <a:lnSpc>
            <a:spcPct val="100000"/>
          </a:lnSpc>
          <a:spcBef>
            <a:spcPct val="0"/>
          </a:spcBef>
          <a:spcAft>
            <a:spcPct val="0"/>
          </a:spcAft>
          <a:buClrTx/>
          <a:buSzTx/>
          <a:buFontTx/>
          <a:buNone/>
          <a:tabLst/>
          <a:defRPr kumimoji="0" lang="nl-NL" sz="2500" b="0" i="0" u="none" strike="noStrike" cap="none" normalizeH="0" baseline="0" smtClean="0">
            <a:ln>
              <a:noFill/>
            </a:ln>
            <a:solidFill>
              <a:schemeClr val="tx1"/>
            </a:solidFill>
            <a:effectLst/>
            <a:latin typeface="Arial" charset="0"/>
          </a:defRPr>
        </a:defPPr>
      </a:lstStyle>
    </a:lnDef>
    <a:txDef>
      <a:spPr bwMode="auto">
        <a:noFill/>
        <a:ln w="9525" algn="ctr">
          <a:noFill/>
          <a:miter lim="800000"/>
          <a:headEnd/>
          <a:tailEnd/>
        </a:ln>
        <a:effectLst/>
      </a:spPr>
      <a:bodyPr vert="horz" wrap="square" lIns="36000" tIns="36000" rIns="36000" bIns="36000" numCol="1" rtlCol="0" anchor="t" anchorCtr="0" compatLnSpc="1">
        <a:prstTxWarp prst="textNoShape">
          <a:avLst/>
        </a:prstTxWarp>
        <a:spAutoFit/>
      </a:bodyPr>
      <a:lstStyle>
        <a:defPPr algn="l">
          <a:defRPr sz="1600" kern="0" dirty="0" smtClean="0">
            <a:latin typeface="+mn-lt"/>
            <a:cs typeface="Arial" panose="020B0604020202020204" pitchFamily="34" charset="0"/>
          </a:defRPr>
        </a:defPPr>
      </a:lstStyle>
    </a:txDef>
  </a:objectDefaults>
  <a:extraClrSchemeLst>
    <a:extraClrScheme>
      <a:clrScheme name="BT Erg veel tekst 1">
        <a:dk1>
          <a:srgbClr val="182E7D"/>
        </a:dk1>
        <a:lt1>
          <a:srgbClr val="FFFFFF"/>
        </a:lt1>
        <a:dk2>
          <a:srgbClr val="FFFFFF"/>
        </a:dk2>
        <a:lt2>
          <a:srgbClr val="808080"/>
        </a:lt2>
        <a:accent1>
          <a:srgbClr val="1A2E7D"/>
        </a:accent1>
        <a:accent2>
          <a:srgbClr val="762536"/>
        </a:accent2>
        <a:accent3>
          <a:srgbClr val="FFFFFF"/>
        </a:accent3>
        <a:accent4>
          <a:srgbClr val="13266A"/>
        </a:accent4>
        <a:accent5>
          <a:srgbClr val="ABADBF"/>
        </a:accent5>
        <a:accent6>
          <a:srgbClr val="6A2030"/>
        </a:accent6>
        <a:hlink>
          <a:srgbClr val="525F59"/>
        </a:hlink>
        <a:folHlink>
          <a:srgbClr val="ACAE1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erenschot Powerpoint Template.potx" id="{7C394859-A097-4588-8692-8421784F3EF9}" vid="{441B0A44-8651-4103-A2DA-0742CF600439}"/>
    </a:ext>
  </a:extLst>
</a:theme>
</file>

<file path=ppt/theme/theme2.xml><?xml version="1.0" encoding="utf-8"?>
<a:theme xmlns:a="http://schemas.openxmlformats.org/drawingml/2006/main" name="Office-thema">
  <a:themeElements>
    <a:clrScheme name="">
      <a:dk1>
        <a:srgbClr val="182E7D"/>
      </a:dk1>
      <a:lt1>
        <a:srgbClr val="FFFFFF"/>
      </a:lt1>
      <a:dk2>
        <a:srgbClr val="FFFFFF"/>
      </a:dk2>
      <a:lt2>
        <a:srgbClr val="808080"/>
      </a:lt2>
      <a:accent1>
        <a:srgbClr val="1A2E7D"/>
      </a:accent1>
      <a:accent2>
        <a:srgbClr val="762536"/>
      </a:accent2>
      <a:accent3>
        <a:srgbClr val="FFFFFF"/>
      </a:accent3>
      <a:accent4>
        <a:srgbClr val="13266A"/>
      </a:accent4>
      <a:accent5>
        <a:srgbClr val="ABADBF"/>
      </a:accent5>
      <a:accent6>
        <a:srgbClr val="6A2030"/>
      </a:accent6>
      <a:hlink>
        <a:srgbClr val="525F59"/>
      </a:hlink>
      <a:folHlink>
        <a:srgbClr val="ACAE1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7"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572FFBD-257B-4FCB-8BE4-14E0C51468BA}">
  <we:reference id="wa104178141" version="2.0.9.0" store="nl-NL"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36667110A62949AA67DF5C6216EC70" ma:contentTypeVersion="13" ma:contentTypeDescription="Een nieuw document maken." ma:contentTypeScope="" ma:versionID="827c0106e82f76fe491223fb0ad81b99">
  <xsd:schema xmlns:xsd="http://www.w3.org/2001/XMLSchema" xmlns:xs="http://www.w3.org/2001/XMLSchema" xmlns:p="http://schemas.microsoft.com/office/2006/metadata/properties" xmlns:ns2="01eeb16d-8946-4cc2-a0fc-08230b3039e4" xmlns:ns3="e58caa21-5722-493b-9d14-a5a94965b518" targetNamespace="http://schemas.microsoft.com/office/2006/metadata/properties" ma:root="true" ma:fieldsID="2d90a74e4b96b8e6f212c87c4d6c76ae" ns2:_="" ns3:_="">
    <xsd:import namespace="01eeb16d-8946-4cc2-a0fc-08230b3039e4"/>
    <xsd:import namespace="e58caa21-5722-493b-9d14-a5a94965b51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eeb16d-8946-4cc2-a0fc-08230b3039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58caa21-5722-493b-9d14-a5a94965b518"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C558817-46E6-4447-83F4-9D1F4A58F889}"/>
</file>

<file path=customXml/itemProps2.xml><?xml version="1.0" encoding="utf-8"?>
<ds:datastoreItem xmlns:ds="http://schemas.openxmlformats.org/officeDocument/2006/customXml" ds:itemID="{E1418343-5E57-4639-91C8-AB8A5FD41B76}"/>
</file>

<file path=customXml/itemProps3.xml><?xml version="1.0" encoding="utf-8"?>
<ds:datastoreItem xmlns:ds="http://schemas.openxmlformats.org/officeDocument/2006/customXml" ds:itemID="{466FD6DF-B60A-49F4-8964-7DC4551DCEF2}"/>
</file>

<file path=docProps/app.xml><?xml version="1.0" encoding="utf-8"?>
<Properties xmlns="http://schemas.openxmlformats.org/officeDocument/2006/extended-properties" xmlns:vt="http://schemas.openxmlformats.org/officeDocument/2006/docPropsVTypes">
  <Template>blank</Template>
  <TotalTime>332</TotalTime>
  <Words>433</Words>
  <Application>Microsoft Office PowerPoint</Application>
  <PresentationFormat>Diavoorstelling (16:9)</PresentationFormat>
  <Paragraphs>66</Paragraphs>
  <Slides>13</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13</vt:i4>
      </vt:variant>
    </vt:vector>
  </HeadingPairs>
  <TitlesOfParts>
    <vt:vector size="20" baseType="lpstr">
      <vt:lpstr>Arial</vt:lpstr>
      <vt:lpstr>Calibri</vt:lpstr>
      <vt:lpstr>Cambria</vt:lpstr>
      <vt:lpstr>Segoe UI</vt:lpstr>
      <vt:lpstr>Segoe UI Light</vt:lpstr>
      <vt:lpstr>Symbol</vt:lpstr>
      <vt:lpstr>Master Berenschot Rapportage</vt:lpstr>
      <vt:lpstr>Financiële gevolgen voor individuele gemeenten en hoe hierop te reageren? </vt:lpstr>
      <vt:lpstr>Waarom LKS naar realisatie?</vt:lpstr>
      <vt:lpstr>Hoeveel LKS wordt er verstrekt? </vt:lpstr>
      <vt:lpstr>Verschillen per gemeente (aantal LKS per 10.000 inwoners 15-75 jr)</vt:lpstr>
      <vt:lpstr>Aantal personen met LKS per 10.000 inwoners (15-75 jaar)</vt:lpstr>
      <vt:lpstr>BUIG-budget bestaat uit verschillende componenten</vt:lpstr>
      <vt:lpstr>Verandering BUIG-budget in 2022 t.o.v. 2021</vt:lpstr>
      <vt:lpstr>Grootste stijgers en grootste dalers BUIG a.g.v. herverdeling (!)</vt:lpstr>
      <vt:lpstr>Mensen vanuit de uitkering met LKS aan de slag helpen</vt:lpstr>
      <vt:lpstr>Mensen gedeeltelijk vanuit de bijstand aan de slag met LKS</vt:lpstr>
      <vt:lpstr>Nuggers aan de slag helpen met LKS</vt:lpstr>
      <vt:lpstr>Advies </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Martin Heekelaar</dc:creator>
  <cp:lastModifiedBy>Martin Heekelaar</cp:lastModifiedBy>
  <cp:revision>17</cp:revision>
  <dcterms:created xsi:type="dcterms:W3CDTF">2021-10-02T00:01:29Z</dcterms:created>
  <dcterms:modified xsi:type="dcterms:W3CDTF">2021-10-04T22:14:51Z</dcterms:modified>
  <cp:contentStatus>Openbaar</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0x010100C136667110A62949AA67DF5C6216EC70</vt:lpwstr>
  </property>
</Properties>
</file>